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35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02/04/2019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02/04/2019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02/04/2019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02/04/2019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02/04/2019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02/04/2019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02/04/2019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02/04/2019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02/04/2019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02/04/2019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02/04/2019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02/04/2019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0175" y="228599"/>
            <a:ext cx="7406640" cy="243840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SHREE-DEV7-2453" pitchFamily="2" charset="0"/>
              </a:rPr>
              <a:t>~</a:t>
            </a:r>
            <a:r>
              <a:rPr lang="en-US" dirty="0" err="1" smtClean="0">
                <a:latin typeface="SHREE-DEV7-2453" pitchFamily="2" charset="0"/>
              </a:rPr>
              <a:t>r.E</a:t>
            </a:r>
            <a:r>
              <a:rPr lang="en-US" dirty="0" smtClean="0">
                <a:latin typeface="SHREE-DEV7-2453" pitchFamily="2" charset="0"/>
              </a:rPr>
              <a:t> go{‘</a:t>
            </a:r>
            <a:r>
              <a:rPr lang="en-US" dirty="0" err="1" smtClean="0">
                <a:latin typeface="SHREE-DEV7-2453" pitchFamily="2" charset="0"/>
              </a:rPr>
              <a:t>ñQ</a:t>
            </a:r>
            <a:r>
              <a:rPr lang="en-US" dirty="0" smtClean="0">
                <a:latin typeface="SHREE-DEV7-2453" pitchFamily="2" charset="0"/>
              </a:rPr>
              <a:t>&gt;a - 6</a:t>
            </a:r>
            <a:br>
              <a:rPr lang="en-US" dirty="0" smtClean="0">
                <a:latin typeface="SHREE-DEV7-2453" pitchFamily="2" charset="0"/>
              </a:rPr>
            </a:br>
            <a:r>
              <a:rPr lang="en-US" dirty="0" smtClean="0">
                <a:latin typeface="SHREE-DEV7-2453" pitchFamily="2" charset="0"/>
              </a:rPr>
              <a:t>^</a:t>
            </a:r>
            <a:r>
              <a:rPr lang="en-US" dirty="0" err="1" smtClean="0">
                <a:latin typeface="SHREE-DEV7-2453" pitchFamily="2" charset="0"/>
              </a:rPr>
              <a:t>yJmob</a:t>
            </a:r>
            <a:r>
              <a:rPr lang="en-US" dirty="0" smtClean="0">
                <a:latin typeface="SHREE-DEV7-2453" pitchFamily="2" charset="0"/>
              </a:rPr>
              <a:t> {</a:t>
            </a:r>
            <a:r>
              <a:rPr lang="en-US" dirty="0" err="1" smtClean="0">
                <a:latin typeface="SHREE-DEV7-2453" pitchFamily="2" charset="0"/>
              </a:rPr>
              <a:t>d^mJ</a:t>
            </a:r>
            <a:r>
              <a:rPr lang="en-US" dirty="0" smtClean="0">
                <a:latin typeface="SHREE-DEV7-2453" pitchFamily="2" charset="0"/>
              </a:rPr>
              <a:t/>
            </a:r>
            <a:br>
              <a:rPr lang="en-US" dirty="0" smtClean="0">
                <a:latin typeface="SHREE-DEV7-2453" pitchFamily="2" charset="0"/>
              </a:rPr>
            </a:br>
            <a:r>
              <a:rPr lang="en-US" dirty="0" smtClean="0">
                <a:latin typeface="SHREE-DEV7-2453" pitchFamily="2" charset="0"/>
              </a:rPr>
              <a:t>{</a:t>
            </a:r>
            <a:r>
              <a:rPr lang="en-US" dirty="0" err="1" smtClean="0">
                <a:latin typeface="SHREE-DEV7-2453" pitchFamily="2" charset="0"/>
              </a:rPr>
              <a:t>df</a:t>
            </a:r>
            <a:r>
              <a:rPr lang="en-US" dirty="0" smtClean="0">
                <a:latin typeface="SHREE-DEV7-2453" pitchFamily="2" charset="0"/>
              </a:rPr>
              <a:t>¶: ^</a:t>
            </a:r>
            <a:r>
              <a:rPr lang="en-US" dirty="0" err="1" smtClean="0">
                <a:latin typeface="SHREE-DEV7-2453" pitchFamily="2" charset="0"/>
              </a:rPr>
              <a:t>maVmMm</a:t>
            </a:r>
            <a:r>
              <a:rPr lang="en-US" dirty="0" smtClean="0">
                <a:latin typeface="SHREE-DEV7-2453" pitchFamily="2" charset="0"/>
              </a:rPr>
              <a:t> ^</a:t>
            </a:r>
            <a:r>
              <a:rPr lang="en-US" dirty="0" err="1" smtClean="0">
                <a:latin typeface="SHREE-DEV7-2453" pitchFamily="2" charset="0"/>
              </a:rPr>
              <a:t>yJmob</a:t>
            </a:r>
            <a:r>
              <a:rPr lang="en-US" dirty="0" smtClean="0">
                <a:latin typeface="SHREE-DEV7-2453" pitchFamily="2" charset="0"/>
              </a:rPr>
              <a:t/>
            </a:r>
            <a:br>
              <a:rPr lang="en-US" dirty="0" smtClean="0">
                <a:latin typeface="SHREE-DEV7-2453" pitchFamily="2" charset="0"/>
              </a:rPr>
            </a:br>
            <a:endParaRPr lang="en-US" dirty="0">
              <a:latin typeface="SHREE-DEV7-2453" pitchFamily="2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371600" y="5867400"/>
            <a:ext cx="7406640" cy="533400"/>
          </a:xfrm>
          <a:prstGeom prst="rect">
            <a:avLst/>
          </a:prstGeom>
        </p:spPr>
        <p:txBody>
          <a:bodyPr tIns="0">
            <a:normAutofit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en-US" dirty="0" err="1" smtClean="0">
                <a:latin typeface="SHREE-DEV7-0709" pitchFamily="2" charset="0"/>
              </a:rPr>
              <a:t>àm.g</a:t>
            </a:r>
            <a:r>
              <a:rPr lang="en-US" dirty="0" smtClean="0">
                <a:latin typeface="SHREE-DEV7-0709" pitchFamily="2" charset="0"/>
              </a:rPr>
              <a:t>{MZ </a:t>
            </a:r>
            <a:r>
              <a:rPr lang="en-US" dirty="0" err="1" smtClean="0">
                <a:latin typeface="SHREE-DEV7-0709" pitchFamily="2" charset="0"/>
              </a:rPr>
              <a:t>dmJXo</a:t>
            </a:r>
            <a:endParaRPr lang="en-US" dirty="0" smtClean="0">
              <a:latin typeface="SHREE-DEV7-0709" pitchFamily="2" charset="0"/>
            </a:endParaRPr>
          </a:p>
          <a:p>
            <a:pPr algn="ctr"/>
            <a:endParaRPr lang="en-US" dirty="0">
              <a:latin typeface="SHREE-DEV7-0709" pitchFamily="2" charset="0"/>
            </a:endParaRPr>
          </a:p>
        </p:txBody>
      </p:sp>
      <p:pic>
        <p:nvPicPr>
          <p:cNvPr id="1026" name="Picture 2" descr="E:\sachin wagade\COLLEGE BA\india-map-physic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784" y="2057400"/>
            <a:ext cx="3752272" cy="346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76200" y="152400"/>
            <a:ext cx="914400" cy="6096000"/>
          </a:xfrm>
          <a:prstGeom prst="rect">
            <a:avLst/>
          </a:prstGeom>
        </p:spPr>
        <p:txBody>
          <a:bodyPr anchor="b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dirty="0" smtClean="0">
                <a:latin typeface="SHREE-DEV7-2453" pitchFamily="2" charset="0"/>
              </a:rPr>
              <a:t>^m</a:t>
            </a:r>
          </a:p>
          <a:p>
            <a:pPr algn="ctr"/>
            <a:r>
              <a:rPr lang="en-US" dirty="0" smtClean="0">
                <a:latin typeface="SHREE-DEV7-2453" pitchFamily="2" charset="0"/>
              </a:rPr>
              <a:t>a</a:t>
            </a:r>
          </a:p>
          <a:p>
            <a:pPr algn="ctr"/>
            <a:r>
              <a:rPr lang="en-US" dirty="0" err="1" smtClean="0">
                <a:latin typeface="SHREE-DEV7-2453" pitchFamily="2" charset="0"/>
              </a:rPr>
              <a:t>Vm</a:t>
            </a:r>
            <a:endParaRPr lang="en-US" dirty="0" smtClean="0">
              <a:latin typeface="SHREE-DEV7-2453" pitchFamily="2" charset="0"/>
            </a:endParaRPr>
          </a:p>
          <a:p>
            <a:pPr algn="ctr"/>
            <a:r>
              <a:rPr lang="en-US" dirty="0" smtClean="0">
                <a:latin typeface="SHREE-DEV7-2453" pitchFamily="2" charset="0"/>
              </a:rPr>
              <a:t>Mm</a:t>
            </a:r>
          </a:p>
          <a:p>
            <a:pPr algn="ctr"/>
            <a:endParaRPr lang="en-US" dirty="0" smtClean="0">
              <a:latin typeface="SHREE-DEV7-2453" pitchFamily="2" charset="0"/>
            </a:endParaRPr>
          </a:p>
          <a:p>
            <a:pPr algn="ctr"/>
            <a:r>
              <a:rPr lang="en-US" dirty="0" smtClean="0">
                <a:latin typeface="SHREE-DEV7-2453" pitchFamily="2" charset="0"/>
              </a:rPr>
              <a:t>^y</a:t>
            </a:r>
          </a:p>
          <a:p>
            <a:pPr algn="ctr"/>
            <a:r>
              <a:rPr lang="en-US" dirty="0" err="1" smtClean="0">
                <a:latin typeface="SHREE-DEV7-2453" pitchFamily="2" charset="0"/>
              </a:rPr>
              <a:t>Jmo</a:t>
            </a:r>
            <a:endParaRPr lang="en-US" dirty="0" smtClean="0">
              <a:latin typeface="SHREE-DEV7-2453" pitchFamily="2" charset="0"/>
            </a:endParaRPr>
          </a:p>
          <a:p>
            <a:pPr algn="ctr"/>
            <a:r>
              <a:rPr lang="en-US" dirty="0">
                <a:latin typeface="SHREE-DEV7-2453" pitchFamily="2" charset="0"/>
              </a:rPr>
              <a:t>b</a:t>
            </a:r>
            <a:endParaRPr lang="en-US" dirty="0" smtClean="0">
              <a:latin typeface="SHREE-DEV7-245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16812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6200" y="152400"/>
            <a:ext cx="914400" cy="6096000"/>
          </a:xfrm>
          <a:prstGeom prst="rect">
            <a:avLst/>
          </a:prstGeom>
        </p:spPr>
        <p:txBody>
          <a:bodyPr anchor="b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dirty="0" smtClean="0">
                <a:latin typeface="SHREE-DEV7-2453" pitchFamily="2" charset="0"/>
              </a:rPr>
              <a:t>^m</a:t>
            </a:r>
          </a:p>
          <a:p>
            <a:pPr algn="ctr"/>
            <a:r>
              <a:rPr lang="en-US" dirty="0" smtClean="0">
                <a:latin typeface="SHREE-DEV7-2453" pitchFamily="2" charset="0"/>
              </a:rPr>
              <a:t>a</a:t>
            </a:r>
          </a:p>
          <a:p>
            <a:pPr algn="ctr"/>
            <a:r>
              <a:rPr lang="en-US" dirty="0" err="1" smtClean="0">
                <a:latin typeface="SHREE-DEV7-2453" pitchFamily="2" charset="0"/>
              </a:rPr>
              <a:t>Vm</a:t>
            </a:r>
            <a:endParaRPr lang="en-US" dirty="0" smtClean="0">
              <a:latin typeface="SHREE-DEV7-2453" pitchFamily="2" charset="0"/>
            </a:endParaRPr>
          </a:p>
          <a:p>
            <a:pPr algn="ctr"/>
            <a:r>
              <a:rPr lang="en-US" dirty="0" smtClean="0">
                <a:latin typeface="SHREE-DEV7-2453" pitchFamily="2" charset="0"/>
              </a:rPr>
              <a:t>Mm</a:t>
            </a:r>
          </a:p>
          <a:p>
            <a:pPr algn="ctr"/>
            <a:endParaRPr lang="en-US" dirty="0" smtClean="0">
              <a:latin typeface="SHREE-DEV7-2453" pitchFamily="2" charset="0"/>
            </a:endParaRPr>
          </a:p>
          <a:p>
            <a:pPr algn="ctr"/>
            <a:r>
              <a:rPr lang="en-US" dirty="0" smtClean="0">
                <a:latin typeface="SHREE-DEV7-2453" pitchFamily="2" charset="0"/>
              </a:rPr>
              <a:t>^y</a:t>
            </a:r>
          </a:p>
          <a:p>
            <a:pPr algn="ctr"/>
            <a:r>
              <a:rPr lang="en-US" dirty="0" err="1" smtClean="0">
                <a:latin typeface="SHREE-DEV7-2453" pitchFamily="2" charset="0"/>
              </a:rPr>
              <a:t>Jmo</a:t>
            </a:r>
            <a:endParaRPr lang="en-US" dirty="0" smtClean="0">
              <a:latin typeface="SHREE-DEV7-2453" pitchFamily="2" charset="0"/>
            </a:endParaRPr>
          </a:p>
          <a:p>
            <a:pPr algn="ctr"/>
            <a:r>
              <a:rPr lang="en-US" dirty="0">
                <a:latin typeface="SHREE-DEV7-2453" pitchFamily="2" charset="0"/>
              </a:rPr>
              <a:t>b</a:t>
            </a:r>
            <a:endParaRPr lang="en-US" dirty="0" smtClean="0">
              <a:latin typeface="SHREE-DEV7-2453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dirty="0" err="1" smtClean="0">
                <a:latin typeface="SHREE-DEV7-2453" pitchFamily="2" charset="0"/>
              </a:rPr>
              <a:t>CÎmaoH$S</a:t>
            </a:r>
            <a:r>
              <a:rPr lang="en-US" dirty="0" smtClean="0">
                <a:latin typeface="SHREE-DEV7-2453" pitchFamily="2" charset="0"/>
              </a:rPr>
              <a:t>&gt;</a:t>
            </a:r>
            <a:r>
              <a:rPr lang="en-US" dirty="0" err="1" smtClean="0">
                <a:latin typeface="SHREE-DEV7-2453" pitchFamily="2" charset="0"/>
              </a:rPr>
              <a:t>rb</a:t>
            </a:r>
            <a:r>
              <a:rPr lang="en-US" dirty="0" smtClean="0">
                <a:latin typeface="SHREE-DEV7-2453" pitchFamily="2" charset="0"/>
              </a:rPr>
              <a:t> ^</a:t>
            </a:r>
            <a:r>
              <a:rPr lang="en-US" dirty="0" err="1" smtClean="0">
                <a:latin typeface="SHREE-DEV7-2453" pitchFamily="2" charset="0"/>
              </a:rPr>
              <a:t>maVr</a:t>
            </a:r>
            <a:r>
              <a:rPr lang="en-US" dirty="0" smtClean="0">
                <a:latin typeface="SHREE-DEV7-2453" pitchFamily="2" charset="0"/>
              </a:rPr>
              <a:t>¶ ‘¡</a:t>
            </a:r>
            <a:r>
              <a:rPr lang="en-US" dirty="0" err="1" smtClean="0">
                <a:latin typeface="SHREE-DEV7-2453" pitchFamily="2" charset="0"/>
              </a:rPr>
              <a:t>XmZm§Mo</a:t>
            </a:r>
            <a:r>
              <a:rPr lang="en-US" dirty="0" smtClean="0">
                <a:latin typeface="SHREE-DEV7-2453" pitchFamily="2" charset="0"/>
              </a:rPr>
              <a:t> ‘</a:t>
            </a:r>
            <a:r>
              <a:rPr lang="en-US" dirty="0" err="1" smtClean="0">
                <a:latin typeface="SHREE-DEV7-2453" pitchFamily="2" charset="0"/>
              </a:rPr>
              <a:t>hËd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447800" y="1466850"/>
            <a:ext cx="73914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400" dirty="0" smtClean="0">
                <a:latin typeface="SHREE-DEV7-0709" pitchFamily="2" charset="0"/>
              </a:rPr>
              <a:t>^</a:t>
            </a:r>
            <a:r>
              <a:rPr lang="en-US" sz="2400" dirty="0" err="1" smtClean="0">
                <a:latin typeface="SHREE-DEV7-0709" pitchFamily="2" charset="0"/>
              </a:rPr>
              <a:t>maVmVrb</a:t>
            </a:r>
            <a:r>
              <a:rPr lang="en-US" sz="2400" dirty="0" smtClean="0">
                <a:latin typeface="SHREE-DEV7-0709" pitchFamily="2" charset="0"/>
              </a:rPr>
              <a:t> </a:t>
            </a:r>
            <a:r>
              <a:rPr lang="en-US" sz="2400" dirty="0" err="1" smtClean="0">
                <a:latin typeface="SHREE-DEV7-0709" pitchFamily="2" charset="0"/>
              </a:rPr>
              <a:t>gdm©V</a:t>
            </a:r>
            <a:r>
              <a:rPr lang="en-US" sz="2400" dirty="0" smtClean="0">
                <a:latin typeface="SHREE-DEV7-0709" pitchFamily="2" charset="0"/>
              </a:rPr>
              <a:t> ‘</a:t>
            </a:r>
            <a:r>
              <a:rPr lang="en-US" sz="2400" dirty="0" err="1" smtClean="0">
                <a:latin typeface="SHREE-DEV7-0709" pitchFamily="2" charset="0"/>
              </a:rPr>
              <a:t>hËdmMm</a:t>
            </a:r>
            <a:r>
              <a:rPr lang="en-US" sz="2400" dirty="0" smtClean="0">
                <a:latin typeface="SHREE-DEV7-0709" pitchFamily="2" charset="0"/>
              </a:rPr>
              <a:t> H¥$</a:t>
            </a:r>
            <a:r>
              <a:rPr lang="en-US" sz="2400" dirty="0" err="1" smtClean="0">
                <a:latin typeface="SHREE-DEV7-0709" pitchFamily="2" charset="0"/>
              </a:rPr>
              <a:t>fràYmZ</a:t>
            </a:r>
            <a:r>
              <a:rPr lang="en-US" sz="2400" dirty="0" smtClean="0">
                <a:latin typeface="SHREE-DEV7-0709" pitchFamily="2" charset="0"/>
              </a:rPr>
              <a:t> </a:t>
            </a:r>
            <a:r>
              <a:rPr lang="en-US" sz="2400" dirty="0" err="1" smtClean="0">
                <a:latin typeface="SHREE-DEV7-0709" pitchFamily="2" charset="0"/>
              </a:rPr>
              <a:t>àXoe</a:t>
            </a:r>
            <a:endParaRPr lang="en-US" sz="2400" dirty="0" smtClean="0">
              <a:latin typeface="SHREE-DEV7-0709" pitchFamily="2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>
                <a:latin typeface="SHREE-DEV7-0709" pitchFamily="2" charset="0"/>
              </a:rPr>
              <a:t>~</a:t>
            </a:r>
            <a:r>
              <a:rPr lang="en-US" sz="2400" dirty="0" err="1" smtClean="0">
                <a:latin typeface="SHREE-DEV7-0709" pitchFamily="2" charset="0"/>
              </a:rPr>
              <a:t>ma‘mhr</a:t>
            </a:r>
            <a:r>
              <a:rPr lang="en-US" sz="2400" dirty="0" smtClean="0">
                <a:latin typeface="SHREE-DEV7-0709" pitchFamily="2" charset="0"/>
              </a:rPr>
              <a:t> </a:t>
            </a:r>
            <a:r>
              <a:rPr lang="en-US" sz="2400" dirty="0" err="1" smtClean="0">
                <a:latin typeface="SHREE-DEV7-0709" pitchFamily="2" charset="0"/>
              </a:rPr>
              <a:t>ZÚm</a:t>
            </a:r>
            <a:r>
              <a:rPr lang="en-US" sz="2400" dirty="0" smtClean="0">
                <a:latin typeface="SHREE-DEV7-0709" pitchFamily="2" charset="0"/>
              </a:rPr>
              <a:t> </a:t>
            </a:r>
            <a:r>
              <a:rPr lang="en-US" sz="2400" dirty="0" err="1" smtClean="0">
                <a:latin typeface="SHREE-DEV7-0709" pitchFamily="2" charset="0"/>
              </a:rPr>
              <a:t>ObqgMZmgmR</a:t>
            </a:r>
            <a:r>
              <a:rPr lang="en-US" sz="2400" dirty="0" smtClean="0">
                <a:latin typeface="SHREE-DEV7-0709" pitchFamily="2" charset="0"/>
              </a:rPr>
              <a:t>&gt;r </a:t>
            </a:r>
            <a:r>
              <a:rPr lang="en-US" sz="2400" dirty="0" err="1" smtClean="0">
                <a:latin typeface="SHREE-DEV7-0709" pitchFamily="2" charset="0"/>
              </a:rPr>
              <a:t>Cn¶w</a:t>
            </a:r>
            <a:r>
              <a:rPr lang="en-US" sz="2400" dirty="0" smtClean="0">
                <a:latin typeface="SHREE-DEV7-0709" pitchFamily="2" charset="0"/>
              </a:rPr>
              <a:t>º$ </a:t>
            </a:r>
            <a:r>
              <a:rPr lang="en-US" sz="2400" dirty="0" err="1" smtClean="0">
                <a:latin typeface="SHREE-DEV7-0709" pitchFamily="2" charset="0"/>
              </a:rPr>
              <a:t>AmhoV</a:t>
            </a:r>
            <a:r>
              <a:rPr lang="en-US" sz="2400" dirty="0" smtClean="0">
                <a:latin typeface="SHREE-DEV7-0709" pitchFamily="2" charset="0"/>
              </a:rPr>
              <a:t>.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>
                <a:latin typeface="SHREE-DEV7-0709" pitchFamily="2" charset="0"/>
              </a:rPr>
              <a:t>^y{‘JV </a:t>
            </a:r>
            <a:r>
              <a:rPr lang="en-US" sz="2400" dirty="0" err="1" smtClean="0">
                <a:latin typeface="SHREE-DEV7-0709" pitchFamily="2" charset="0"/>
              </a:rPr>
              <a:t>ZÚm</a:t>
            </a:r>
            <a:r>
              <a:rPr lang="en-US" sz="2400" dirty="0" smtClean="0">
                <a:latin typeface="SHREE-DEV7-0709" pitchFamily="2" charset="0"/>
              </a:rPr>
              <a:t> </a:t>
            </a:r>
            <a:r>
              <a:rPr lang="en-US" sz="2400" dirty="0" err="1" smtClean="0">
                <a:latin typeface="SHREE-DEV7-0709" pitchFamily="2" charset="0"/>
              </a:rPr>
              <a:t>ObqgMZmgmR</a:t>
            </a:r>
            <a:r>
              <a:rPr lang="en-US" sz="2400" dirty="0" smtClean="0">
                <a:latin typeface="SHREE-DEV7-0709" pitchFamily="2" charset="0"/>
              </a:rPr>
              <a:t>&gt;r </a:t>
            </a:r>
            <a:r>
              <a:rPr lang="en-US" sz="2400" dirty="0" err="1" smtClean="0">
                <a:latin typeface="SHREE-DEV7-0709" pitchFamily="2" charset="0"/>
              </a:rPr>
              <a:t>Cn¶w</a:t>
            </a:r>
            <a:r>
              <a:rPr lang="en-US" sz="2400" dirty="0" smtClean="0">
                <a:latin typeface="SHREE-DEV7-0709" pitchFamily="2" charset="0"/>
              </a:rPr>
              <a:t>º$ </a:t>
            </a:r>
            <a:r>
              <a:rPr lang="en-US" sz="2400" dirty="0" err="1" smtClean="0">
                <a:latin typeface="SHREE-DEV7-0709" pitchFamily="2" charset="0"/>
              </a:rPr>
              <a:t>AmhoV</a:t>
            </a:r>
            <a:r>
              <a:rPr lang="en-US" sz="2400" dirty="0" smtClean="0">
                <a:latin typeface="SHREE-DEV7-0709" pitchFamily="2" charset="0"/>
              </a:rPr>
              <a:t>.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>
                <a:latin typeface="SHREE-DEV7-0709" pitchFamily="2" charset="0"/>
              </a:rPr>
              <a:t>¶m </a:t>
            </a:r>
            <a:r>
              <a:rPr lang="en-US" sz="2400" dirty="0" err="1" smtClean="0">
                <a:latin typeface="SHREE-DEV7-0709" pitchFamily="2" charset="0"/>
              </a:rPr>
              <a:t>àXoemV</a:t>
            </a:r>
            <a:r>
              <a:rPr lang="en-US" sz="2400" dirty="0" smtClean="0">
                <a:latin typeface="SHREE-DEV7-0709" pitchFamily="2" charset="0"/>
              </a:rPr>
              <a:t> </a:t>
            </a:r>
            <a:r>
              <a:rPr lang="en-US" sz="2400" dirty="0" err="1" smtClean="0">
                <a:latin typeface="SHREE-DEV7-0709" pitchFamily="2" charset="0"/>
              </a:rPr>
              <a:t>eoV‘mbmda</a:t>
            </a:r>
            <a:r>
              <a:rPr lang="en-US" sz="2400" dirty="0" smtClean="0">
                <a:latin typeface="SHREE-DEV7-0709" pitchFamily="2" charset="0"/>
              </a:rPr>
              <a:t> </a:t>
            </a:r>
            <a:r>
              <a:rPr lang="en-US" sz="2400" dirty="0" err="1" smtClean="0">
                <a:latin typeface="SHREE-DEV7-0709" pitchFamily="2" charset="0"/>
              </a:rPr>
              <a:t>AmYm</a:t>
            </a:r>
            <a:r>
              <a:rPr lang="en-US" sz="2400" dirty="0" smtClean="0">
                <a:latin typeface="SHREE-DEV7-0709" pitchFamily="2" charset="0"/>
              </a:rPr>
              <a:t>[</a:t>
            </a:r>
            <a:r>
              <a:rPr lang="en-US" sz="2400" dirty="0" err="1" smtClean="0">
                <a:latin typeface="SHREE-DEV7-0709" pitchFamily="2" charset="0"/>
              </a:rPr>
              <a:t>aV</a:t>
            </a:r>
            <a:r>
              <a:rPr lang="en-US" sz="2400" dirty="0" smtClean="0">
                <a:latin typeface="SHREE-DEV7-0709" pitchFamily="2" charset="0"/>
              </a:rPr>
              <a:t> </a:t>
            </a:r>
            <a:r>
              <a:rPr lang="en-US" sz="2400" dirty="0" err="1" smtClean="0">
                <a:latin typeface="SHREE-DEV7-0709" pitchFamily="2" charset="0"/>
              </a:rPr>
              <a:t>CÚmoJY§Xo</a:t>
            </a:r>
            <a:r>
              <a:rPr lang="en-US" sz="2400" dirty="0" smtClean="0">
                <a:latin typeface="SHREE-DEV7-0709" pitchFamily="2" charset="0"/>
              </a:rPr>
              <a:t> ‘</a:t>
            </a:r>
            <a:r>
              <a:rPr lang="en-US" sz="2400" dirty="0" err="1" smtClean="0">
                <a:latin typeface="SHREE-DEV7-0709" pitchFamily="2" charset="0"/>
              </a:rPr>
              <a:t>moR</a:t>
            </a:r>
            <a:r>
              <a:rPr lang="en-US" sz="2400" dirty="0" smtClean="0">
                <a:latin typeface="SHREE-DEV7-0709" pitchFamily="2" charset="0"/>
              </a:rPr>
              <a:t>&gt;</a:t>
            </a:r>
            <a:r>
              <a:rPr lang="en-US" sz="2400" dirty="0" err="1" smtClean="0">
                <a:latin typeface="SHREE-DEV7-0709" pitchFamily="2" charset="0"/>
              </a:rPr>
              <a:t>çm</a:t>
            </a:r>
            <a:r>
              <a:rPr lang="en-US" sz="2400" dirty="0" smtClean="0">
                <a:latin typeface="SHREE-DEV7-0709" pitchFamily="2" charset="0"/>
              </a:rPr>
              <a:t> </a:t>
            </a:r>
            <a:r>
              <a:rPr lang="en-US" sz="2400" dirty="0" err="1" smtClean="0">
                <a:latin typeface="SHREE-DEV7-0709" pitchFamily="2" charset="0"/>
              </a:rPr>
              <a:t>à‘mUmV</a:t>
            </a:r>
            <a:r>
              <a:rPr lang="en-US" sz="2400" dirty="0" smtClean="0">
                <a:latin typeface="SHREE-DEV7-0709" pitchFamily="2" charset="0"/>
              </a:rPr>
              <a:t> {</a:t>
            </a:r>
            <a:r>
              <a:rPr lang="en-US" sz="2400" dirty="0" err="1" smtClean="0">
                <a:latin typeface="SHREE-DEV7-0709" pitchFamily="2" charset="0"/>
              </a:rPr>
              <a:t>Z‘m©U</a:t>
            </a:r>
            <a:r>
              <a:rPr lang="en-US" sz="2400" dirty="0" smtClean="0">
                <a:latin typeface="SHREE-DEV7-0709" pitchFamily="2" charset="0"/>
              </a:rPr>
              <a:t> </a:t>
            </a:r>
            <a:r>
              <a:rPr lang="en-US" sz="2400" dirty="0" err="1" smtClean="0">
                <a:latin typeface="SHREE-DEV7-0709" pitchFamily="2" charset="0"/>
              </a:rPr>
              <a:t>Pmbobo</a:t>
            </a:r>
            <a:r>
              <a:rPr lang="en-US" sz="2400" dirty="0" smtClean="0">
                <a:latin typeface="SHREE-DEV7-0709" pitchFamily="2" charset="0"/>
              </a:rPr>
              <a:t> </a:t>
            </a:r>
            <a:r>
              <a:rPr lang="en-US" sz="2400" dirty="0" err="1" smtClean="0">
                <a:latin typeface="SHREE-DEV7-0709" pitchFamily="2" charset="0"/>
              </a:rPr>
              <a:t>AmhoV</a:t>
            </a:r>
            <a:r>
              <a:rPr lang="en-US" sz="2400" dirty="0" smtClean="0">
                <a:latin typeface="SHREE-DEV7-0709" pitchFamily="2" charset="0"/>
              </a:rPr>
              <a:t>.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>
                <a:latin typeface="SHREE-DEV7-0709" pitchFamily="2" charset="0"/>
              </a:rPr>
              <a:t>¶m ‘¡</a:t>
            </a:r>
            <a:r>
              <a:rPr lang="en-US" sz="2400" dirty="0" err="1" smtClean="0">
                <a:latin typeface="SHREE-DEV7-0709" pitchFamily="2" charset="0"/>
              </a:rPr>
              <a:t>XmZmV</a:t>
            </a:r>
            <a:r>
              <a:rPr lang="en-US" sz="2400" dirty="0" smtClean="0">
                <a:latin typeface="SHREE-DEV7-0709" pitchFamily="2" charset="0"/>
              </a:rPr>
              <a:t> </a:t>
            </a:r>
            <a:r>
              <a:rPr lang="en-US" sz="2400" dirty="0" err="1" smtClean="0">
                <a:latin typeface="SHREE-DEV7-0709" pitchFamily="2" charset="0"/>
              </a:rPr>
              <a:t>añVo</a:t>
            </a:r>
            <a:r>
              <a:rPr lang="en-US" sz="2400" dirty="0" smtClean="0">
                <a:latin typeface="SHREE-DEV7-0709" pitchFamily="2" charset="0"/>
              </a:rPr>
              <a:t> Am{U </a:t>
            </a:r>
            <a:r>
              <a:rPr lang="en-US" sz="2400" dirty="0" err="1" smtClean="0">
                <a:latin typeface="SHREE-DEV7-0709" pitchFamily="2" charset="0"/>
              </a:rPr>
              <a:t>bmoh‘mJm©Mo</a:t>
            </a:r>
            <a:r>
              <a:rPr lang="en-US" sz="2400" dirty="0" smtClean="0">
                <a:latin typeface="SHREE-DEV7-0709" pitchFamily="2" charset="0"/>
              </a:rPr>
              <a:t> </a:t>
            </a:r>
            <a:r>
              <a:rPr lang="en-US" sz="2400" dirty="0" err="1" smtClean="0">
                <a:latin typeface="SHREE-DEV7-0709" pitchFamily="2" charset="0"/>
              </a:rPr>
              <a:t>XmQ</a:t>
            </a:r>
            <a:r>
              <a:rPr lang="en-US" sz="2400" dirty="0" smtClean="0">
                <a:latin typeface="SHREE-DEV7-0709" pitchFamily="2" charset="0"/>
              </a:rPr>
              <a:t>&gt; </a:t>
            </a:r>
            <a:r>
              <a:rPr lang="en-US" sz="2400" dirty="0" err="1" smtClean="0">
                <a:latin typeface="SHREE-DEV7-0709" pitchFamily="2" charset="0"/>
              </a:rPr>
              <a:t>Omio</a:t>
            </a:r>
            <a:r>
              <a:rPr lang="en-US" sz="2400" dirty="0" smtClean="0">
                <a:latin typeface="SHREE-DEV7-0709" pitchFamily="2" charset="0"/>
              </a:rPr>
              <a:t> </a:t>
            </a:r>
            <a:r>
              <a:rPr lang="en-US" sz="2400" dirty="0" err="1" smtClean="0">
                <a:latin typeface="SHREE-DEV7-0709" pitchFamily="2" charset="0"/>
              </a:rPr>
              <a:t>ngabobo</a:t>
            </a:r>
            <a:r>
              <a:rPr lang="en-US" sz="2400" dirty="0" smtClean="0">
                <a:latin typeface="SHREE-DEV7-0709" pitchFamily="2" charset="0"/>
              </a:rPr>
              <a:t> </a:t>
            </a:r>
            <a:r>
              <a:rPr lang="en-US" sz="2400" dirty="0" err="1" smtClean="0">
                <a:latin typeface="SHREE-DEV7-0709" pitchFamily="2" charset="0"/>
              </a:rPr>
              <a:t>Amho</a:t>
            </a:r>
            <a:r>
              <a:rPr lang="en-US" sz="2400" dirty="0" smtClean="0">
                <a:latin typeface="SHREE-DEV7-0709" pitchFamily="2" charset="0"/>
              </a:rPr>
              <a:t>.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>
                <a:latin typeface="SHREE-DEV7-0709" pitchFamily="2" charset="0"/>
              </a:rPr>
              <a:t>¶m ‘¡</a:t>
            </a:r>
            <a:r>
              <a:rPr lang="en-US" sz="2400" dirty="0" err="1" smtClean="0">
                <a:latin typeface="SHREE-DEV7-0709" pitchFamily="2" charset="0"/>
              </a:rPr>
              <a:t>XmZmVrb</a:t>
            </a:r>
            <a:r>
              <a:rPr lang="en-US" sz="2400" dirty="0" smtClean="0">
                <a:latin typeface="SHREE-DEV7-0709" pitchFamily="2" charset="0"/>
              </a:rPr>
              <a:t> </a:t>
            </a:r>
            <a:r>
              <a:rPr lang="en-US" sz="2400" dirty="0" err="1" smtClean="0">
                <a:latin typeface="SHREE-DEV7-0709" pitchFamily="2" charset="0"/>
              </a:rPr>
              <a:t>J§Jm</a:t>
            </a:r>
            <a:r>
              <a:rPr lang="en-US" sz="2400" dirty="0" smtClean="0">
                <a:latin typeface="SHREE-DEV7-0709" pitchFamily="2" charset="0"/>
              </a:rPr>
              <a:t> </a:t>
            </a:r>
            <a:r>
              <a:rPr lang="en-US" sz="2400" dirty="0" err="1" smtClean="0">
                <a:latin typeface="SHREE-DEV7-0709" pitchFamily="2" charset="0"/>
              </a:rPr>
              <a:t>ZXrÀ¶m</a:t>
            </a:r>
            <a:r>
              <a:rPr lang="en-US" sz="2400" dirty="0" smtClean="0">
                <a:latin typeface="SHREE-DEV7-0709" pitchFamily="2" charset="0"/>
              </a:rPr>
              <a:t> ‘</a:t>
            </a:r>
            <a:r>
              <a:rPr lang="en-US" sz="2400" dirty="0" err="1" smtClean="0">
                <a:latin typeface="SHREE-DEV7-0709" pitchFamily="2" charset="0"/>
              </a:rPr>
              <a:t>wImnmgyZ</a:t>
            </a:r>
            <a:r>
              <a:rPr lang="en-US" sz="2400" dirty="0" smtClean="0">
                <a:latin typeface="SHREE-DEV7-0709" pitchFamily="2" charset="0"/>
              </a:rPr>
              <a:t> </a:t>
            </a:r>
            <a:r>
              <a:rPr lang="en-US" sz="2400" dirty="0" err="1" smtClean="0">
                <a:latin typeface="SHREE-DEV7-0709" pitchFamily="2" charset="0"/>
              </a:rPr>
              <a:t>nmQ</a:t>
            </a:r>
            <a:r>
              <a:rPr lang="en-US" sz="2400" dirty="0" smtClean="0">
                <a:latin typeface="SHREE-DEV7-0709" pitchFamily="2" charset="0"/>
              </a:rPr>
              <a:t>&gt;</a:t>
            </a:r>
            <a:r>
              <a:rPr lang="en-US" sz="2400" dirty="0" err="1" smtClean="0">
                <a:latin typeface="SHREE-DEV7-0709" pitchFamily="2" charset="0"/>
              </a:rPr>
              <a:t>Ê¶mn</a:t>
            </a:r>
            <a:r>
              <a:rPr lang="en-US" sz="2400" dirty="0" smtClean="0">
                <a:latin typeface="SHREE-DEV7-0709" pitchFamily="2" charset="0"/>
              </a:rPr>
              <a:t>¶ªV </a:t>
            </a:r>
            <a:r>
              <a:rPr lang="en-US" sz="2400" dirty="0" err="1" smtClean="0">
                <a:latin typeface="SHREE-DEV7-0709" pitchFamily="2" charset="0"/>
              </a:rPr>
              <a:t>H$ÀÀ¶m</a:t>
            </a:r>
            <a:r>
              <a:rPr lang="en-US" sz="2400" dirty="0" smtClean="0">
                <a:latin typeface="SHREE-DEV7-0709" pitchFamily="2" charset="0"/>
              </a:rPr>
              <a:t> ‘</a:t>
            </a:r>
            <a:r>
              <a:rPr lang="en-US" sz="2400" dirty="0" err="1" smtClean="0">
                <a:latin typeface="SHREE-DEV7-0709" pitchFamily="2" charset="0"/>
              </a:rPr>
              <a:t>mbmÀ¶m</a:t>
            </a:r>
            <a:r>
              <a:rPr lang="en-US" sz="2400" dirty="0" smtClean="0">
                <a:latin typeface="SHREE-DEV7-0709" pitchFamily="2" charset="0"/>
              </a:rPr>
              <a:t> </a:t>
            </a:r>
            <a:r>
              <a:rPr lang="en-US" sz="2400" dirty="0" err="1" smtClean="0">
                <a:latin typeface="SHREE-DEV7-0709" pitchFamily="2" charset="0"/>
              </a:rPr>
              <a:t>dmhVwH$sgmR</a:t>
            </a:r>
            <a:r>
              <a:rPr lang="en-US" sz="2400" dirty="0" smtClean="0">
                <a:latin typeface="SHREE-DEV7-0709" pitchFamily="2" charset="0"/>
              </a:rPr>
              <a:t>&gt;r </a:t>
            </a:r>
            <a:r>
              <a:rPr lang="en-US" sz="2400" dirty="0" err="1" smtClean="0">
                <a:latin typeface="SHREE-DEV7-0709" pitchFamily="2" charset="0"/>
              </a:rPr>
              <a:t>ObdmhVwH$sMm</a:t>
            </a:r>
            <a:r>
              <a:rPr lang="en-US" sz="2400" dirty="0" smtClean="0">
                <a:latin typeface="SHREE-DEV7-0709" pitchFamily="2" charset="0"/>
              </a:rPr>
              <a:t> </a:t>
            </a:r>
            <a:r>
              <a:rPr lang="en-US" sz="2400" dirty="0" err="1" smtClean="0">
                <a:latin typeface="SHREE-DEV7-0709" pitchFamily="2" charset="0"/>
              </a:rPr>
              <a:t>Cn¶moJ</a:t>
            </a:r>
            <a:r>
              <a:rPr lang="en-US" sz="2400" dirty="0" smtClean="0">
                <a:latin typeface="SHREE-DEV7-0709" pitchFamily="2" charset="0"/>
              </a:rPr>
              <a:t> </a:t>
            </a:r>
            <a:r>
              <a:rPr lang="en-US" sz="2400" dirty="0" err="1" smtClean="0">
                <a:latin typeface="SHREE-DEV7-0709" pitchFamily="2" charset="0"/>
              </a:rPr>
              <a:t>hmoVmo</a:t>
            </a:r>
            <a:r>
              <a:rPr lang="en-US" sz="2400" dirty="0" smtClean="0">
                <a:latin typeface="SHREE-DEV7-0709" pitchFamily="2" charset="0"/>
              </a:rPr>
              <a:t>.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 err="1" smtClean="0">
                <a:latin typeface="SHREE-DEV7-0709" pitchFamily="2" charset="0"/>
              </a:rPr>
              <a:t>J§Jm</a:t>
            </a:r>
            <a:r>
              <a:rPr lang="en-US" sz="2400" dirty="0" smtClean="0">
                <a:latin typeface="SHREE-DEV7-0709" pitchFamily="2" charset="0"/>
              </a:rPr>
              <a:t> </a:t>
            </a:r>
            <a:r>
              <a:rPr lang="en-US" sz="2400" dirty="0" err="1" smtClean="0">
                <a:latin typeface="SHREE-DEV7-0709" pitchFamily="2" charset="0"/>
              </a:rPr>
              <a:t>ZXrÀ¶m</a:t>
            </a:r>
            <a:r>
              <a:rPr lang="en-US" sz="2400" dirty="0" smtClean="0">
                <a:latin typeface="SHREE-DEV7-0709" pitchFamily="2" charset="0"/>
              </a:rPr>
              <a:t> </a:t>
            </a:r>
            <a:r>
              <a:rPr lang="en-US" sz="2400" dirty="0" err="1" smtClean="0">
                <a:latin typeface="SHREE-DEV7-0709" pitchFamily="2" charset="0"/>
              </a:rPr>
              <a:t>H$mR</a:t>
            </a:r>
            <a:r>
              <a:rPr lang="en-US" sz="2400" dirty="0" smtClean="0">
                <a:latin typeface="SHREE-DEV7-0709" pitchFamily="2" charset="0"/>
              </a:rPr>
              <a:t>&gt;</a:t>
            </a:r>
            <a:r>
              <a:rPr lang="en-US" sz="2400" dirty="0" err="1" smtClean="0">
                <a:latin typeface="SHREE-DEV7-0709" pitchFamily="2" charset="0"/>
              </a:rPr>
              <a:t>mda</a:t>
            </a:r>
            <a:r>
              <a:rPr lang="en-US" sz="2400" dirty="0" smtClean="0">
                <a:latin typeface="SHREE-DEV7-0709" pitchFamily="2" charset="0"/>
              </a:rPr>
              <a:t> </a:t>
            </a:r>
            <a:r>
              <a:rPr lang="en-US" sz="2400" dirty="0" err="1" smtClean="0">
                <a:latin typeface="SHREE-DEV7-0709" pitchFamily="2" charset="0"/>
              </a:rPr>
              <a:t>AZoH</a:t>
            </a:r>
            <a:r>
              <a:rPr lang="en-US" sz="2400" dirty="0" smtClean="0">
                <a:latin typeface="SHREE-DEV7-0709" pitchFamily="2" charset="0"/>
              </a:rPr>
              <a:t>$ n{</a:t>
            </a:r>
            <a:r>
              <a:rPr lang="en-US" sz="2400" dirty="0" err="1" smtClean="0">
                <a:latin typeface="SHREE-DEV7-0709" pitchFamily="2" charset="0"/>
              </a:rPr>
              <a:t>dÌ</a:t>
            </a:r>
            <a:r>
              <a:rPr lang="en-US" sz="2400" dirty="0" smtClean="0">
                <a:latin typeface="SHREE-DEV7-0709" pitchFamily="2" charset="0"/>
              </a:rPr>
              <a:t> {</a:t>
            </a:r>
            <a:r>
              <a:rPr lang="en-US" sz="2400" dirty="0" err="1" smtClean="0">
                <a:latin typeface="SHREE-DEV7-0709" pitchFamily="2" charset="0"/>
              </a:rPr>
              <a:t>XW©joÌo</a:t>
            </a:r>
            <a:r>
              <a:rPr lang="en-US" sz="2400" dirty="0" smtClean="0">
                <a:latin typeface="SHREE-DEV7-0709" pitchFamily="2" charset="0"/>
              </a:rPr>
              <a:t> </a:t>
            </a:r>
            <a:r>
              <a:rPr lang="en-US" sz="2400" dirty="0" err="1" smtClean="0">
                <a:latin typeface="SHREE-DEV7-0709" pitchFamily="2" charset="0"/>
              </a:rPr>
              <a:t>dgbobr</a:t>
            </a:r>
            <a:r>
              <a:rPr lang="en-US" sz="2400" dirty="0" smtClean="0">
                <a:latin typeface="SHREE-DEV7-0709" pitchFamily="2" charset="0"/>
              </a:rPr>
              <a:t> </a:t>
            </a:r>
            <a:r>
              <a:rPr lang="en-US" sz="2400" dirty="0" err="1" smtClean="0">
                <a:latin typeface="SHREE-DEV7-0709" pitchFamily="2" charset="0"/>
              </a:rPr>
              <a:t>AmhoV</a:t>
            </a:r>
            <a:r>
              <a:rPr lang="en-US" sz="2400" dirty="0" smtClean="0">
                <a:latin typeface="SHREE-DEV7-0709" pitchFamily="2" charset="0"/>
              </a:rPr>
              <a:t>. </a:t>
            </a:r>
            <a:r>
              <a:rPr lang="en-US" sz="2400" dirty="0" err="1" smtClean="0">
                <a:latin typeface="SHREE-DEV7-0709" pitchFamily="2" charset="0"/>
              </a:rPr>
              <a:t>CXm</a:t>
            </a:r>
            <a:r>
              <a:rPr lang="en-US" sz="2400" dirty="0" smtClean="0">
                <a:latin typeface="SHREE-DEV7-0709" pitchFamily="2" charset="0"/>
              </a:rPr>
              <a:t>. </a:t>
            </a:r>
            <a:r>
              <a:rPr lang="en-US" sz="2400" dirty="0" err="1" smtClean="0">
                <a:latin typeface="SHREE-DEV7-0709" pitchFamily="2" charset="0"/>
              </a:rPr>
              <a:t>à¶mJ</a:t>
            </a:r>
            <a:r>
              <a:rPr lang="en-US" sz="2400" dirty="0" smtClean="0">
                <a:latin typeface="SHREE-DEV7-0709" pitchFamily="2" charset="0"/>
              </a:rPr>
              <a:t>, </a:t>
            </a:r>
            <a:r>
              <a:rPr lang="en-US" sz="2400" dirty="0" err="1" smtClean="0">
                <a:latin typeface="SHREE-DEV7-0709" pitchFamily="2" charset="0"/>
              </a:rPr>
              <a:t>H$mer</a:t>
            </a:r>
            <a:r>
              <a:rPr lang="en-US" sz="2400" dirty="0" smtClean="0">
                <a:latin typeface="SHREE-DEV7-0709" pitchFamily="2" charset="0"/>
              </a:rPr>
              <a:t>, h[</a:t>
            </a:r>
            <a:r>
              <a:rPr lang="en-US" sz="2400" dirty="0" err="1" smtClean="0">
                <a:latin typeface="SHREE-DEV7-0709" pitchFamily="2" charset="0"/>
              </a:rPr>
              <a:t>aÛma</a:t>
            </a:r>
            <a:r>
              <a:rPr lang="en-US" sz="2400" dirty="0" smtClean="0">
                <a:latin typeface="SHREE-DEV7-0709" pitchFamily="2" charset="0"/>
              </a:rPr>
              <a:t>, F${</a:t>
            </a:r>
            <a:r>
              <a:rPr lang="en-US" sz="2400" dirty="0" err="1" smtClean="0">
                <a:latin typeface="SHREE-DEV7-0709" pitchFamily="2" charset="0"/>
              </a:rPr>
              <a:t>fHo$e</a:t>
            </a:r>
            <a:r>
              <a:rPr lang="en-US" sz="2400" dirty="0" smtClean="0">
                <a:latin typeface="SHREE-DEV7-0709" pitchFamily="2" charset="0"/>
              </a:rPr>
              <a:t> </a:t>
            </a:r>
            <a:r>
              <a:rPr lang="en-US" sz="2400" dirty="0" err="1" smtClean="0">
                <a:latin typeface="SHREE-DEV7-0709" pitchFamily="2" charset="0"/>
              </a:rPr>
              <a:t>BË¶mXr</a:t>
            </a:r>
            <a:r>
              <a:rPr lang="en-US" sz="2400" dirty="0" smtClean="0">
                <a:latin typeface="SHREE-DEV7-0709" pitchFamily="2" charset="0"/>
              </a:rPr>
              <a:t>.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>
                <a:latin typeface="SHREE-DEV7-0709" pitchFamily="2" charset="0"/>
              </a:rPr>
              <a:t>¶m </a:t>
            </a:r>
            <a:r>
              <a:rPr lang="en-US" sz="2400" dirty="0" err="1" smtClean="0">
                <a:latin typeface="SHREE-DEV7-0709" pitchFamily="2" charset="0"/>
              </a:rPr>
              <a:t>àXoemVrb</a:t>
            </a:r>
            <a:r>
              <a:rPr lang="en-US" sz="2400" dirty="0" smtClean="0">
                <a:latin typeface="SHREE-DEV7-0709" pitchFamily="2" charset="0"/>
              </a:rPr>
              <a:t> </a:t>
            </a:r>
            <a:r>
              <a:rPr lang="en-US" sz="2400" dirty="0" err="1" smtClean="0">
                <a:latin typeface="SHREE-DEV7-0709" pitchFamily="2" charset="0"/>
              </a:rPr>
              <a:t>bmoH$g</a:t>
            </a:r>
            <a:r>
              <a:rPr lang="en-US" sz="2400" dirty="0" smtClean="0">
                <a:latin typeface="SHREE-DEV7-0709" pitchFamily="2" charset="0"/>
              </a:rPr>
              <a:t>§»¶</a:t>
            </a:r>
            <a:r>
              <a:rPr lang="en-US" sz="2400" dirty="0" err="1" smtClean="0">
                <a:latin typeface="SHREE-DEV7-0709" pitchFamily="2" charset="0"/>
              </a:rPr>
              <a:t>oMr</a:t>
            </a:r>
            <a:r>
              <a:rPr lang="en-US" sz="2400" dirty="0" smtClean="0">
                <a:latin typeface="SHREE-DEV7-0709" pitchFamily="2" charset="0"/>
              </a:rPr>
              <a:t> </a:t>
            </a:r>
            <a:r>
              <a:rPr lang="en-US" sz="2400" dirty="0" err="1" smtClean="0">
                <a:latin typeface="SHREE-DEV7-0709" pitchFamily="2" charset="0"/>
              </a:rPr>
              <a:t>KZVm</a:t>
            </a:r>
            <a:r>
              <a:rPr lang="en-US" sz="2400" dirty="0" smtClean="0">
                <a:latin typeface="SHREE-DEV7-0709" pitchFamily="2" charset="0"/>
              </a:rPr>
              <a:t> </a:t>
            </a:r>
            <a:r>
              <a:rPr lang="en-US" sz="2400" dirty="0" err="1" smtClean="0">
                <a:latin typeface="SHREE-DEV7-0709" pitchFamily="2" charset="0"/>
              </a:rPr>
              <a:t>OmñV</a:t>
            </a:r>
            <a:r>
              <a:rPr lang="en-US" sz="2400" dirty="0" smtClean="0">
                <a:latin typeface="SHREE-DEV7-0709" pitchFamily="2" charset="0"/>
              </a:rPr>
              <a:t> </a:t>
            </a:r>
            <a:r>
              <a:rPr lang="en-US" sz="2400" dirty="0" err="1" smtClean="0">
                <a:latin typeface="SHREE-DEV7-0709" pitchFamily="2" charset="0"/>
              </a:rPr>
              <a:t>Amho</a:t>
            </a:r>
            <a:r>
              <a:rPr lang="en-US" sz="2400" dirty="0" smtClean="0">
                <a:latin typeface="SHREE-DEV7-0709" pitchFamily="2" charset="0"/>
              </a:rPr>
              <a:t>. ^</a:t>
            </a:r>
            <a:r>
              <a:rPr lang="en-US" sz="2400" dirty="0" err="1" smtClean="0">
                <a:latin typeface="SHREE-DEV7-0709" pitchFamily="2" charset="0"/>
              </a:rPr>
              <a:t>maVmVrb</a:t>
            </a:r>
            <a:r>
              <a:rPr lang="en-US" sz="2400" dirty="0" smtClean="0">
                <a:latin typeface="SHREE-DEV7-0709" pitchFamily="2" charset="0"/>
              </a:rPr>
              <a:t> 30 Q&gt;¸o$ </a:t>
            </a:r>
            <a:r>
              <a:rPr lang="en-US" sz="2400" dirty="0" err="1" smtClean="0">
                <a:latin typeface="SHREE-DEV7-0709" pitchFamily="2" charset="0"/>
              </a:rPr>
              <a:t>joÌ</a:t>
            </a:r>
            <a:r>
              <a:rPr lang="en-US" sz="2400" dirty="0" smtClean="0">
                <a:latin typeface="SHREE-DEV7-0709" pitchFamily="2" charset="0"/>
              </a:rPr>
              <a:t>’$i </a:t>
            </a:r>
            <a:r>
              <a:rPr lang="en-US" sz="2400" dirty="0" err="1" smtClean="0">
                <a:latin typeface="SHREE-DEV7-0709" pitchFamily="2" charset="0"/>
              </a:rPr>
              <a:t>Agboë¶m</a:t>
            </a:r>
            <a:r>
              <a:rPr lang="en-US" sz="2400" dirty="0" smtClean="0">
                <a:latin typeface="SHREE-DEV7-0709" pitchFamily="2" charset="0"/>
              </a:rPr>
              <a:t> ¶m </a:t>
            </a:r>
            <a:r>
              <a:rPr lang="en-US" sz="2400" dirty="0" err="1" smtClean="0">
                <a:latin typeface="SHREE-DEV7-0709" pitchFamily="2" charset="0"/>
              </a:rPr>
              <a:t>àXoem§V</a:t>
            </a:r>
            <a:r>
              <a:rPr lang="en-US" sz="2400" dirty="0" smtClean="0">
                <a:latin typeface="SHREE-DEV7-0709" pitchFamily="2" charset="0"/>
              </a:rPr>
              <a:t> ^</a:t>
            </a:r>
            <a:r>
              <a:rPr lang="en-US" sz="2400" dirty="0" err="1" smtClean="0">
                <a:latin typeface="SHREE-DEV7-0709" pitchFamily="2" charset="0"/>
              </a:rPr>
              <a:t>maVmÀ¶m</a:t>
            </a:r>
            <a:r>
              <a:rPr lang="en-US" sz="2400" dirty="0" smtClean="0">
                <a:latin typeface="SHREE-DEV7-0709" pitchFamily="2" charset="0"/>
              </a:rPr>
              <a:t> 40 Q&gt;¸o$ </a:t>
            </a:r>
            <a:r>
              <a:rPr lang="en-US" sz="2400" dirty="0" err="1" smtClean="0">
                <a:latin typeface="SHREE-DEV7-0709" pitchFamily="2" charset="0"/>
              </a:rPr>
              <a:t>bmoH$g</a:t>
            </a:r>
            <a:r>
              <a:rPr lang="en-US" sz="2400" dirty="0" smtClean="0">
                <a:latin typeface="SHREE-DEV7-0709" pitchFamily="2" charset="0"/>
              </a:rPr>
              <a:t>§»¶m </a:t>
            </a:r>
            <a:r>
              <a:rPr lang="en-US" sz="2400" dirty="0" err="1" smtClean="0">
                <a:latin typeface="SHREE-DEV7-0709" pitchFamily="2" charset="0"/>
              </a:rPr>
              <a:t>Amho</a:t>
            </a:r>
            <a:r>
              <a:rPr lang="en-US" sz="2400" dirty="0" smtClean="0">
                <a:latin typeface="SHREE-DEV7-0709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854884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6200" y="152400"/>
            <a:ext cx="914400" cy="6096000"/>
          </a:xfrm>
          <a:prstGeom prst="rect">
            <a:avLst/>
          </a:prstGeom>
        </p:spPr>
        <p:txBody>
          <a:bodyPr anchor="b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dirty="0" smtClean="0">
                <a:latin typeface="SHREE-DEV7-2453" pitchFamily="2" charset="0"/>
              </a:rPr>
              <a:t>^m</a:t>
            </a:r>
          </a:p>
          <a:p>
            <a:pPr algn="ctr"/>
            <a:r>
              <a:rPr lang="en-US" dirty="0" smtClean="0">
                <a:latin typeface="SHREE-DEV7-2453" pitchFamily="2" charset="0"/>
              </a:rPr>
              <a:t>a</a:t>
            </a:r>
          </a:p>
          <a:p>
            <a:pPr algn="ctr"/>
            <a:r>
              <a:rPr lang="en-US" dirty="0" err="1" smtClean="0">
                <a:latin typeface="SHREE-DEV7-2453" pitchFamily="2" charset="0"/>
              </a:rPr>
              <a:t>Vm</a:t>
            </a:r>
            <a:endParaRPr lang="en-US" dirty="0" smtClean="0">
              <a:latin typeface="SHREE-DEV7-2453" pitchFamily="2" charset="0"/>
            </a:endParaRPr>
          </a:p>
          <a:p>
            <a:pPr algn="ctr"/>
            <a:r>
              <a:rPr lang="en-US" dirty="0" smtClean="0">
                <a:latin typeface="SHREE-DEV7-2453" pitchFamily="2" charset="0"/>
              </a:rPr>
              <a:t>Mm</a:t>
            </a:r>
          </a:p>
          <a:p>
            <a:pPr algn="ctr"/>
            <a:endParaRPr lang="en-US" dirty="0" smtClean="0">
              <a:latin typeface="SHREE-DEV7-2453" pitchFamily="2" charset="0"/>
            </a:endParaRPr>
          </a:p>
          <a:p>
            <a:pPr algn="ctr"/>
            <a:r>
              <a:rPr lang="en-US" dirty="0" smtClean="0">
                <a:latin typeface="SHREE-DEV7-2453" pitchFamily="2" charset="0"/>
              </a:rPr>
              <a:t>^y</a:t>
            </a:r>
          </a:p>
          <a:p>
            <a:pPr algn="ctr"/>
            <a:r>
              <a:rPr lang="en-US" dirty="0" err="1" smtClean="0">
                <a:latin typeface="SHREE-DEV7-2453" pitchFamily="2" charset="0"/>
              </a:rPr>
              <a:t>Jmo</a:t>
            </a:r>
            <a:endParaRPr lang="en-US" dirty="0" smtClean="0">
              <a:latin typeface="SHREE-DEV7-2453" pitchFamily="2" charset="0"/>
            </a:endParaRPr>
          </a:p>
          <a:p>
            <a:pPr algn="ctr"/>
            <a:r>
              <a:rPr lang="en-US" dirty="0">
                <a:latin typeface="SHREE-DEV7-2453" pitchFamily="2" charset="0"/>
              </a:rPr>
              <a:t>b</a:t>
            </a:r>
            <a:endParaRPr lang="en-US" dirty="0" smtClean="0">
              <a:latin typeface="SHREE-DEV7-2453" pitchFamily="2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>
                <a:latin typeface="SHREE-DEV7-2453" pitchFamily="2" charset="0"/>
              </a:rPr>
              <a:t>ÛrnH$ënr</a:t>
            </a:r>
            <a:r>
              <a:rPr lang="en-US" dirty="0" smtClean="0">
                <a:latin typeface="SHREE-DEV7-2453" pitchFamily="2" charset="0"/>
              </a:rPr>
              <a:t>¶ </a:t>
            </a:r>
            <a:r>
              <a:rPr lang="en-US" dirty="0" err="1" smtClean="0">
                <a:latin typeface="SHREE-DEV7-2453" pitchFamily="2" charset="0"/>
              </a:rPr>
              <a:t>nR</a:t>
            </a:r>
            <a:r>
              <a:rPr lang="en-US" dirty="0" smtClean="0">
                <a:latin typeface="SHREE-DEV7-2453" pitchFamily="2" charset="0"/>
              </a:rPr>
              <a:t>&gt;ma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80" t="29365" r="33003"/>
          <a:stretch/>
        </p:blipFill>
        <p:spPr bwMode="auto">
          <a:xfrm>
            <a:off x="3352800" y="1295400"/>
            <a:ext cx="3886200" cy="5425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80" t="29365" r="33003"/>
          <a:stretch/>
        </p:blipFill>
        <p:spPr bwMode="auto">
          <a:xfrm>
            <a:off x="3124200" y="1295400"/>
            <a:ext cx="3886200" cy="5425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17686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6200" y="152400"/>
            <a:ext cx="914400" cy="6096000"/>
          </a:xfrm>
          <a:prstGeom prst="rect">
            <a:avLst/>
          </a:prstGeom>
        </p:spPr>
        <p:txBody>
          <a:bodyPr anchor="b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dirty="0" smtClean="0">
                <a:latin typeface="SHREE-DEV7-2453" pitchFamily="2" charset="0"/>
              </a:rPr>
              <a:t>^m</a:t>
            </a:r>
          </a:p>
          <a:p>
            <a:pPr algn="ctr"/>
            <a:r>
              <a:rPr lang="en-US" dirty="0" smtClean="0">
                <a:latin typeface="SHREE-DEV7-2453" pitchFamily="2" charset="0"/>
              </a:rPr>
              <a:t>a</a:t>
            </a:r>
          </a:p>
          <a:p>
            <a:pPr algn="ctr"/>
            <a:r>
              <a:rPr lang="en-US" dirty="0" err="1" smtClean="0">
                <a:latin typeface="SHREE-DEV7-2453" pitchFamily="2" charset="0"/>
              </a:rPr>
              <a:t>Vm</a:t>
            </a:r>
            <a:endParaRPr lang="en-US" dirty="0" smtClean="0">
              <a:latin typeface="SHREE-DEV7-2453" pitchFamily="2" charset="0"/>
            </a:endParaRPr>
          </a:p>
          <a:p>
            <a:pPr algn="ctr"/>
            <a:r>
              <a:rPr lang="en-US" dirty="0" smtClean="0">
                <a:latin typeface="SHREE-DEV7-2453" pitchFamily="2" charset="0"/>
              </a:rPr>
              <a:t>Mm</a:t>
            </a:r>
          </a:p>
          <a:p>
            <a:pPr algn="ctr"/>
            <a:endParaRPr lang="en-US" dirty="0" smtClean="0">
              <a:latin typeface="SHREE-DEV7-2453" pitchFamily="2" charset="0"/>
            </a:endParaRPr>
          </a:p>
          <a:p>
            <a:pPr algn="ctr"/>
            <a:r>
              <a:rPr lang="en-US" dirty="0" smtClean="0">
                <a:latin typeface="SHREE-DEV7-2453" pitchFamily="2" charset="0"/>
              </a:rPr>
              <a:t>^y</a:t>
            </a:r>
          </a:p>
          <a:p>
            <a:pPr algn="ctr"/>
            <a:r>
              <a:rPr lang="en-US" dirty="0" err="1" smtClean="0">
                <a:latin typeface="SHREE-DEV7-2453" pitchFamily="2" charset="0"/>
              </a:rPr>
              <a:t>Jmo</a:t>
            </a:r>
            <a:endParaRPr lang="en-US" dirty="0" smtClean="0">
              <a:latin typeface="SHREE-DEV7-2453" pitchFamily="2" charset="0"/>
            </a:endParaRPr>
          </a:p>
          <a:p>
            <a:pPr algn="ctr"/>
            <a:r>
              <a:rPr lang="en-US" dirty="0">
                <a:latin typeface="SHREE-DEV7-2453" pitchFamily="2" charset="0"/>
              </a:rPr>
              <a:t>b</a:t>
            </a:r>
            <a:endParaRPr lang="en-US" dirty="0" smtClean="0">
              <a:latin typeface="SHREE-DEV7-2453" pitchFamily="2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>
                <a:latin typeface="SHREE-DEV7-2453" pitchFamily="2" charset="0"/>
              </a:rPr>
              <a:t>ÛrnH$ënr</a:t>
            </a:r>
            <a:r>
              <a:rPr lang="en-US" dirty="0" smtClean="0">
                <a:latin typeface="SHREE-DEV7-2453" pitchFamily="2" charset="0"/>
              </a:rPr>
              <a:t>¶ </a:t>
            </a:r>
            <a:r>
              <a:rPr lang="en-US" dirty="0" err="1" smtClean="0">
                <a:latin typeface="SHREE-DEV7-2453" pitchFamily="2" charset="0"/>
              </a:rPr>
              <a:t>nR</a:t>
            </a:r>
            <a:r>
              <a:rPr lang="en-US" dirty="0" smtClean="0">
                <a:latin typeface="SHREE-DEV7-2453" pitchFamily="2" charset="0"/>
              </a:rPr>
              <a:t>&gt;ma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charset="0"/>
              <a:buChar char="•"/>
            </a:pPr>
            <a:r>
              <a:rPr lang="en-US" dirty="0" smtClean="0">
                <a:latin typeface="SHREE-DEV7-0709" pitchFamily="2" charset="0"/>
              </a:rPr>
              <a:t>^</a:t>
            </a:r>
            <a:r>
              <a:rPr lang="en-US" dirty="0" err="1" smtClean="0">
                <a:latin typeface="SHREE-DEV7-0709" pitchFamily="2" charset="0"/>
              </a:rPr>
              <a:t>maVmMm</a:t>
            </a:r>
            <a:r>
              <a:rPr lang="en-US" dirty="0" smtClean="0">
                <a:latin typeface="SHREE-DEV7-0709" pitchFamily="2" charset="0"/>
              </a:rPr>
              <a:t> AË¶§V </a:t>
            </a:r>
            <a:r>
              <a:rPr lang="en-US" dirty="0" err="1" smtClean="0">
                <a:latin typeface="SHREE-DEV7-0709" pitchFamily="2" charset="0"/>
              </a:rPr>
              <a:t>àmMrZ</a:t>
            </a:r>
            <a:r>
              <a:rPr lang="en-US" dirty="0" smtClean="0">
                <a:latin typeface="SHREE-DEV7-0709" pitchFamily="2" charset="0"/>
              </a:rPr>
              <a:t>, </a:t>
            </a:r>
            <a:r>
              <a:rPr lang="en-US" dirty="0" err="1" smtClean="0">
                <a:latin typeface="SHREE-DEV7-0709" pitchFamily="2" charset="0"/>
              </a:rPr>
              <a:t>pñWa</a:t>
            </a:r>
            <a:r>
              <a:rPr lang="en-US" dirty="0" smtClean="0">
                <a:latin typeface="SHREE-DEV7-0709" pitchFamily="2" charset="0"/>
              </a:rPr>
              <a:t> </a:t>
            </a:r>
            <a:r>
              <a:rPr lang="en-US" dirty="0" err="1" smtClean="0">
                <a:latin typeface="SHREE-DEV7-0709" pitchFamily="2" charset="0"/>
              </a:rPr>
              <a:t>g‘Obm</a:t>
            </a:r>
            <a:r>
              <a:rPr lang="en-US" dirty="0" smtClean="0">
                <a:latin typeface="SHREE-DEV7-0709" pitchFamily="2" charset="0"/>
              </a:rPr>
              <a:t> </a:t>
            </a:r>
            <a:r>
              <a:rPr lang="en-US" dirty="0" err="1" smtClean="0">
                <a:latin typeface="SHREE-DEV7-0709" pitchFamily="2" charset="0"/>
              </a:rPr>
              <a:t>Jobobm</a:t>
            </a:r>
            <a:r>
              <a:rPr lang="en-US" dirty="0" smtClean="0">
                <a:latin typeface="SHREE-DEV7-0709" pitchFamily="2" charset="0"/>
              </a:rPr>
              <a:t>, {</a:t>
            </a:r>
            <a:r>
              <a:rPr lang="en-US" dirty="0" err="1" smtClean="0">
                <a:latin typeface="SHREE-DEV7-0709" pitchFamily="2" charset="0"/>
              </a:rPr>
              <a:t>ÌH$moUmH</a:t>
            </a:r>
            <a:r>
              <a:rPr lang="en-US" dirty="0" smtClean="0">
                <a:latin typeface="SHREE-DEV7-0709" pitchFamily="2" charset="0"/>
              </a:rPr>
              <a:t>¥$</a:t>
            </a:r>
            <a:r>
              <a:rPr lang="en-US" dirty="0" err="1" smtClean="0">
                <a:latin typeface="SHREE-DEV7-0709" pitchFamily="2" charset="0"/>
              </a:rPr>
              <a:t>Vr</a:t>
            </a:r>
            <a:r>
              <a:rPr lang="en-US" dirty="0" smtClean="0">
                <a:latin typeface="SHREE-DEV7-0709" pitchFamily="2" charset="0"/>
              </a:rPr>
              <a:t> ^</a:t>
            </a:r>
            <a:r>
              <a:rPr lang="en-US" dirty="0" err="1" smtClean="0">
                <a:latin typeface="SHREE-DEV7-0709" pitchFamily="2" charset="0"/>
              </a:rPr>
              <a:t>mJ</a:t>
            </a:r>
            <a:r>
              <a:rPr lang="en-US" dirty="0" smtClean="0">
                <a:latin typeface="SHREE-DEV7-0709" pitchFamily="2" charset="0"/>
              </a:rPr>
              <a:t> </a:t>
            </a:r>
            <a:r>
              <a:rPr lang="en-US" dirty="0" err="1" smtClean="0">
                <a:latin typeface="SHREE-DEV7-0709" pitchFamily="2" charset="0"/>
              </a:rPr>
              <a:t>åhUOo</a:t>
            </a:r>
            <a:r>
              <a:rPr lang="en-US" dirty="0" smtClean="0">
                <a:latin typeface="SHREE-DEV7-0709" pitchFamily="2" charset="0"/>
              </a:rPr>
              <a:t> </a:t>
            </a:r>
            <a:r>
              <a:rPr lang="en-US" dirty="0" err="1" smtClean="0">
                <a:latin typeface="SHREE-DEV7-0709" pitchFamily="2" charset="0"/>
              </a:rPr>
              <a:t>ÛrnH$ënr</a:t>
            </a:r>
            <a:r>
              <a:rPr lang="en-US" dirty="0" smtClean="0">
                <a:latin typeface="SHREE-DEV7-0709" pitchFamily="2" charset="0"/>
              </a:rPr>
              <a:t>¶ </a:t>
            </a:r>
            <a:r>
              <a:rPr lang="en-US" dirty="0" err="1" smtClean="0">
                <a:latin typeface="SHREE-DEV7-0709" pitchFamily="2" charset="0"/>
              </a:rPr>
              <a:t>nR</a:t>
            </a:r>
            <a:r>
              <a:rPr lang="en-US" dirty="0" smtClean="0">
                <a:latin typeface="SHREE-DEV7-0709" pitchFamily="2" charset="0"/>
              </a:rPr>
              <a:t>&gt;ma </a:t>
            </a:r>
            <a:r>
              <a:rPr lang="en-US" dirty="0" err="1" smtClean="0">
                <a:latin typeface="SHREE-DEV7-0709" pitchFamily="2" charset="0"/>
              </a:rPr>
              <a:t>hmo</a:t>
            </a:r>
            <a:r>
              <a:rPr lang="en-US" dirty="0" smtClean="0">
                <a:latin typeface="SHREE-DEV7-0709" pitchFamily="2" charset="0"/>
              </a:rPr>
              <a:t>¶. ¶</a:t>
            </a:r>
            <a:r>
              <a:rPr lang="en-US" dirty="0" err="1" smtClean="0">
                <a:latin typeface="SHREE-DEV7-0709" pitchFamily="2" charset="0"/>
              </a:rPr>
              <a:t>mÀ¶m</a:t>
            </a:r>
            <a:r>
              <a:rPr lang="en-US" dirty="0" smtClean="0">
                <a:latin typeface="SHREE-DEV7-0709" pitchFamily="2" charset="0"/>
              </a:rPr>
              <a:t> </a:t>
            </a:r>
            <a:r>
              <a:rPr lang="en-US" dirty="0" err="1" smtClean="0">
                <a:latin typeface="SHREE-DEV7-0709" pitchFamily="2" charset="0"/>
              </a:rPr>
              <a:t>dm¶ì¶og</a:t>
            </a:r>
            <a:r>
              <a:rPr lang="en-US" dirty="0" smtClean="0">
                <a:latin typeface="SHREE-DEV7-0709" pitchFamily="2" charset="0"/>
              </a:rPr>
              <a:t> </a:t>
            </a:r>
            <a:r>
              <a:rPr lang="en-US" dirty="0" err="1" smtClean="0">
                <a:latin typeface="SHREE-DEV7-0709" pitchFamily="2" charset="0"/>
              </a:rPr>
              <a:t>Aadbr</a:t>
            </a:r>
            <a:r>
              <a:rPr lang="en-US" dirty="0" smtClean="0">
                <a:latin typeface="SHREE-DEV7-0709" pitchFamily="2" charset="0"/>
              </a:rPr>
              <a:t> </a:t>
            </a:r>
            <a:r>
              <a:rPr lang="en-US" dirty="0" err="1" smtClean="0">
                <a:latin typeface="SHREE-DEV7-0709" pitchFamily="2" charset="0"/>
              </a:rPr>
              <a:t>nd©V</a:t>
            </a:r>
            <a:r>
              <a:rPr lang="en-US" dirty="0" smtClean="0">
                <a:latin typeface="SHREE-DEV7-0709" pitchFamily="2" charset="0"/>
              </a:rPr>
              <a:t>, </a:t>
            </a:r>
            <a:r>
              <a:rPr lang="en-US" dirty="0" err="1" smtClean="0">
                <a:latin typeface="SHREE-DEV7-0709" pitchFamily="2" charset="0"/>
              </a:rPr>
              <a:t>B©emÝ¶og</a:t>
            </a:r>
            <a:r>
              <a:rPr lang="en-US" dirty="0" smtClean="0">
                <a:latin typeface="SHREE-DEV7-0709" pitchFamily="2" charset="0"/>
              </a:rPr>
              <a:t> </a:t>
            </a:r>
            <a:r>
              <a:rPr lang="en-US" dirty="0" err="1" smtClean="0">
                <a:latin typeface="SHREE-DEV7-0709" pitchFamily="2" charset="0"/>
              </a:rPr>
              <a:t>amO‘hmb</a:t>
            </a:r>
            <a:r>
              <a:rPr lang="en-US" dirty="0" smtClean="0">
                <a:latin typeface="SHREE-DEV7-0709" pitchFamily="2" charset="0"/>
              </a:rPr>
              <a:t> Q&gt;</a:t>
            </a:r>
            <a:r>
              <a:rPr lang="en-US" dirty="0" err="1" smtClean="0">
                <a:latin typeface="SHREE-DEV7-0709" pitchFamily="2" charset="0"/>
              </a:rPr>
              <a:t>oH$S</a:t>
            </a:r>
            <a:r>
              <a:rPr lang="en-US" dirty="0" smtClean="0">
                <a:latin typeface="SHREE-DEV7-0709" pitchFamily="2" charset="0"/>
              </a:rPr>
              <a:t>&gt;</a:t>
            </a:r>
            <a:r>
              <a:rPr lang="en-US" dirty="0" err="1" smtClean="0">
                <a:latin typeface="SHREE-DEV7-0709" pitchFamily="2" charset="0"/>
              </a:rPr>
              <a:t>çm</a:t>
            </a:r>
            <a:r>
              <a:rPr lang="en-US" dirty="0" smtClean="0">
                <a:latin typeface="SHREE-DEV7-0709" pitchFamily="2" charset="0"/>
              </a:rPr>
              <a:t> d X{</a:t>
            </a:r>
            <a:r>
              <a:rPr lang="en-US" dirty="0" err="1" smtClean="0">
                <a:latin typeface="SHREE-DEV7-0709" pitchFamily="2" charset="0"/>
              </a:rPr>
              <a:t>jUog</a:t>
            </a:r>
            <a:r>
              <a:rPr lang="en-US" dirty="0" smtClean="0">
                <a:latin typeface="SHREE-DEV7-0709" pitchFamily="2" charset="0"/>
              </a:rPr>
              <a:t> {</a:t>
            </a:r>
            <a:r>
              <a:rPr lang="en-US" dirty="0" err="1" smtClean="0">
                <a:latin typeface="SHREE-DEV7-0709" pitchFamily="2" charset="0"/>
              </a:rPr>
              <a:t>Zb</a:t>
            </a:r>
            <a:r>
              <a:rPr lang="en-US" dirty="0" smtClean="0">
                <a:latin typeface="SHREE-DEV7-0709" pitchFamily="2" charset="0"/>
              </a:rPr>
              <a:t>{Jar </a:t>
            </a:r>
            <a:r>
              <a:rPr lang="en-US" dirty="0" err="1" smtClean="0">
                <a:latin typeface="SHREE-DEV7-0709" pitchFamily="2" charset="0"/>
              </a:rPr>
              <a:t>nd©Vam§Jm</a:t>
            </a:r>
            <a:r>
              <a:rPr lang="en-US" dirty="0" smtClean="0">
                <a:latin typeface="SHREE-DEV7-0709" pitchFamily="2" charset="0"/>
              </a:rPr>
              <a:t> </a:t>
            </a:r>
            <a:r>
              <a:rPr lang="en-US" dirty="0" err="1" smtClean="0">
                <a:latin typeface="SHREE-DEV7-0709" pitchFamily="2" charset="0"/>
              </a:rPr>
              <a:t>AmhoV</a:t>
            </a:r>
            <a:r>
              <a:rPr lang="en-US" dirty="0" smtClean="0">
                <a:latin typeface="SHREE-DEV7-0709" pitchFamily="2" charset="0"/>
              </a:rPr>
              <a:t>. </a:t>
            </a:r>
            <a:r>
              <a:rPr lang="en-US" dirty="0" err="1" smtClean="0">
                <a:latin typeface="SHREE-DEV7-0709" pitchFamily="2" charset="0"/>
              </a:rPr>
              <a:t>nyd</a:t>
            </a:r>
            <a:r>
              <a:rPr lang="en-US" dirty="0" smtClean="0">
                <a:latin typeface="SHREE-DEV7-0709" pitchFamily="2" charset="0"/>
              </a:rPr>
              <a:t>}g </a:t>
            </a:r>
            <a:r>
              <a:rPr lang="en-US" dirty="0" err="1" smtClean="0">
                <a:latin typeface="SHREE-DEV7-0709" pitchFamily="2" charset="0"/>
              </a:rPr>
              <a:t>nyd</a:t>
            </a:r>
            <a:r>
              <a:rPr lang="en-US" dirty="0" smtClean="0">
                <a:latin typeface="SHREE-DEV7-0709" pitchFamily="2" charset="0"/>
              </a:rPr>
              <a:t>© </a:t>
            </a:r>
            <a:r>
              <a:rPr lang="en-US" dirty="0" err="1" smtClean="0">
                <a:latin typeface="SHREE-DEV7-0709" pitchFamily="2" charset="0"/>
              </a:rPr>
              <a:t>KmQ</a:t>
            </a:r>
            <a:r>
              <a:rPr lang="en-US" dirty="0" smtClean="0">
                <a:latin typeface="SHREE-DEV7-0709" pitchFamily="2" charset="0"/>
              </a:rPr>
              <a:t>&gt; </a:t>
            </a:r>
            <a:r>
              <a:rPr lang="en-US" dirty="0" err="1" smtClean="0">
                <a:latin typeface="SHREE-DEV7-0709" pitchFamily="2" charset="0"/>
              </a:rPr>
              <a:t>hr</a:t>
            </a:r>
            <a:r>
              <a:rPr lang="en-US" dirty="0" smtClean="0">
                <a:latin typeface="SHREE-DEV7-0709" pitchFamily="2" charset="0"/>
              </a:rPr>
              <a:t> S&gt;</a:t>
            </a:r>
            <a:r>
              <a:rPr lang="en-US" dirty="0" err="1" smtClean="0">
                <a:latin typeface="SHREE-DEV7-0709" pitchFamily="2" charset="0"/>
              </a:rPr>
              <a:t>m|Jam§Mr</a:t>
            </a:r>
            <a:r>
              <a:rPr lang="en-US" dirty="0" smtClean="0">
                <a:latin typeface="SHREE-DEV7-0709" pitchFamily="2" charset="0"/>
              </a:rPr>
              <a:t> </a:t>
            </a:r>
            <a:r>
              <a:rPr lang="en-US" dirty="0" err="1" smtClean="0">
                <a:latin typeface="SHREE-DEV7-0709" pitchFamily="2" charset="0"/>
              </a:rPr>
              <a:t>VwQ</a:t>
            </a:r>
            <a:r>
              <a:rPr lang="en-US" dirty="0" smtClean="0">
                <a:latin typeface="SHREE-DEV7-0709" pitchFamily="2" charset="0"/>
              </a:rPr>
              <a:t>&gt;H$ </a:t>
            </a:r>
            <a:r>
              <a:rPr lang="en-US" dirty="0" err="1" smtClean="0">
                <a:latin typeface="SHREE-DEV7-0709" pitchFamily="2" charset="0"/>
              </a:rPr>
              <a:t>am§J</a:t>
            </a:r>
            <a:r>
              <a:rPr lang="en-US" dirty="0" smtClean="0">
                <a:latin typeface="SHREE-DEV7-0709" pitchFamily="2" charset="0"/>
              </a:rPr>
              <a:t> </a:t>
            </a:r>
            <a:r>
              <a:rPr lang="en-US" dirty="0" err="1" smtClean="0">
                <a:latin typeface="SHREE-DEV7-0709" pitchFamily="2" charset="0"/>
              </a:rPr>
              <a:t>AgyZ</a:t>
            </a:r>
            <a:r>
              <a:rPr lang="en-US" dirty="0" smtClean="0">
                <a:latin typeface="SHREE-DEV7-0709" pitchFamily="2" charset="0"/>
              </a:rPr>
              <a:t> </a:t>
            </a:r>
            <a:r>
              <a:rPr lang="en-US" dirty="0" err="1" smtClean="0">
                <a:latin typeface="SHREE-DEV7-0709" pitchFamily="2" charset="0"/>
              </a:rPr>
              <a:t>npíM‘og</a:t>
            </a:r>
            <a:r>
              <a:rPr lang="en-US" dirty="0" smtClean="0">
                <a:latin typeface="SHREE-DEV7-0709" pitchFamily="2" charset="0"/>
              </a:rPr>
              <a:t> </a:t>
            </a:r>
            <a:r>
              <a:rPr lang="en-US" dirty="0" err="1" smtClean="0">
                <a:latin typeface="SHREE-DEV7-0709" pitchFamily="2" charset="0"/>
              </a:rPr>
              <a:t>npíM</a:t>
            </a:r>
            <a:r>
              <a:rPr lang="en-US" dirty="0" smtClean="0">
                <a:latin typeface="SHREE-DEV7-0709" pitchFamily="2" charset="0"/>
              </a:rPr>
              <a:t>‘ </a:t>
            </a:r>
            <a:r>
              <a:rPr lang="en-US" dirty="0" err="1" smtClean="0">
                <a:latin typeface="SHREE-DEV7-0709" pitchFamily="2" charset="0"/>
              </a:rPr>
              <a:t>KmQ</a:t>
            </a:r>
            <a:r>
              <a:rPr lang="en-US" dirty="0" smtClean="0">
                <a:latin typeface="SHREE-DEV7-0709" pitchFamily="2" charset="0"/>
              </a:rPr>
              <a:t>&gt; X{</a:t>
            </a:r>
            <a:r>
              <a:rPr lang="en-US" dirty="0" err="1" smtClean="0">
                <a:latin typeface="SHREE-DEV7-0709" pitchFamily="2" charset="0"/>
              </a:rPr>
              <a:t>jUmoÎma</a:t>
            </a:r>
            <a:r>
              <a:rPr lang="en-US" dirty="0" smtClean="0">
                <a:latin typeface="SHREE-DEV7-0709" pitchFamily="2" charset="0"/>
              </a:rPr>
              <a:t> </a:t>
            </a:r>
            <a:r>
              <a:rPr lang="en-US" dirty="0" err="1" smtClean="0">
                <a:latin typeface="SHREE-DEV7-0709" pitchFamily="2" charset="0"/>
              </a:rPr>
              <a:t>Amho</a:t>
            </a:r>
            <a:r>
              <a:rPr lang="en-US" dirty="0" smtClean="0">
                <a:latin typeface="SHREE-DEV7-0709" pitchFamily="2" charset="0"/>
              </a:rPr>
              <a:t>.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>
                <a:latin typeface="SHREE-DEV7-0709" pitchFamily="2" charset="0"/>
              </a:rPr>
              <a:t>¶</a:t>
            </a:r>
            <a:r>
              <a:rPr lang="en-US" dirty="0" err="1" smtClean="0">
                <a:latin typeface="SHREE-DEV7-0709" pitchFamily="2" charset="0"/>
              </a:rPr>
              <a:t>mZo</a:t>
            </a:r>
            <a:r>
              <a:rPr lang="en-US" dirty="0" smtClean="0">
                <a:latin typeface="SHREE-DEV7-0709" pitchFamily="2" charset="0"/>
              </a:rPr>
              <a:t> 16 </a:t>
            </a:r>
            <a:r>
              <a:rPr lang="en-US" dirty="0" err="1" smtClean="0">
                <a:latin typeface="SHREE-DEV7-0709" pitchFamily="2" charset="0"/>
              </a:rPr>
              <a:t>bmI</a:t>
            </a:r>
            <a:r>
              <a:rPr lang="en-US" dirty="0" smtClean="0">
                <a:latin typeface="SHREE-DEV7-0709" pitchFamily="2" charset="0"/>
              </a:rPr>
              <a:t> {</a:t>
            </a:r>
            <a:r>
              <a:rPr lang="en-US" dirty="0" err="1" smtClean="0">
                <a:latin typeface="SHREE-DEV7-0709" pitchFamily="2" charset="0"/>
              </a:rPr>
              <a:t>H$.‘r</a:t>
            </a:r>
            <a:r>
              <a:rPr lang="en-US" dirty="0" smtClean="0">
                <a:latin typeface="SHREE-DEV7-0709" pitchFamily="2" charset="0"/>
              </a:rPr>
              <a:t>. </a:t>
            </a:r>
            <a:r>
              <a:rPr lang="en-US" dirty="0" err="1" smtClean="0">
                <a:latin typeface="SHREE-DEV7-0709" pitchFamily="2" charset="0"/>
              </a:rPr>
              <a:t>BVHo</a:t>
            </a:r>
            <a:r>
              <a:rPr lang="en-US" dirty="0" smtClean="0">
                <a:latin typeface="SHREE-DEV7-0709" pitchFamily="2" charset="0"/>
              </a:rPr>
              <a:t>$ </a:t>
            </a:r>
            <a:r>
              <a:rPr lang="en-US" dirty="0" err="1" smtClean="0">
                <a:latin typeface="SHREE-DEV7-0709" pitchFamily="2" charset="0"/>
              </a:rPr>
              <a:t>joÌ</a:t>
            </a:r>
            <a:r>
              <a:rPr lang="en-US" dirty="0" smtClean="0">
                <a:latin typeface="SHREE-DEV7-0709" pitchFamily="2" charset="0"/>
              </a:rPr>
              <a:t> </a:t>
            </a:r>
            <a:r>
              <a:rPr lang="en-US" dirty="0" err="1" smtClean="0">
                <a:latin typeface="SHREE-DEV7-0709" pitchFamily="2" charset="0"/>
              </a:rPr>
              <a:t>ì¶mnbo</a:t>
            </a:r>
            <a:r>
              <a:rPr lang="en-US" dirty="0" smtClean="0">
                <a:latin typeface="SHREE-DEV7-0709" pitchFamily="2" charset="0"/>
              </a:rPr>
              <a:t> </a:t>
            </a:r>
            <a:r>
              <a:rPr lang="en-US" dirty="0" err="1" smtClean="0">
                <a:latin typeface="SHREE-DEV7-0709" pitchFamily="2" charset="0"/>
              </a:rPr>
              <a:t>Amho</a:t>
            </a:r>
            <a:r>
              <a:rPr lang="en-US" dirty="0" smtClean="0">
                <a:latin typeface="SHREE-DEV7-0709" pitchFamily="2" charset="0"/>
              </a:rPr>
              <a:t>. </a:t>
            </a:r>
            <a:endParaRPr lang="en-US" dirty="0">
              <a:latin typeface="SHREE-DEV7-0709" pitchFamily="2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dirty="0" err="1" smtClean="0">
                <a:latin typeface="SHREE-DEV7-0709" pitchFamily="2" charset="0"/>
              </a:rPr>
              <a:t>gamgar</a:t>
            </a:r>
            <a:r>
              <a:rPr lang="en-US" dirty="0" smtClean="0">
                <a:latin typeface="SHREE-DEV7-0709" pitchFamily="2" charset="0"/>
              </a:rPr>
              <a:t> </a:t>
            </a:r>
            <a:r>
              <a:rPr lang="en-US" dirty="0" err="1" smtClean="0">
                <a:latin typeface="SHREE-DEV7-0709" pitchFamily="2" charset="0"/>
              </a:rPr>
              <a:t>C§Mr</a:t>
            </a:r>
            <a:r>
              <a:rPr lang="en-US" dirty="0" smtClean="0">
                <a:latin typeface="SHREE-DEV7-0709" pitchFamily="2" charset="0"/>
              </a:rPr>
              <a:t> </a:t>
            </a:r>
            <a:r>
              <a:rPr lang="en-US" dirty="0" err="1" smtClean="0">
                <a:latin typeface="SHREE-DEV7-0709" pitchFamily="2" charset="0"/>
              </a:rPr>
              <a:t>gm‘mÝ¶V</a:t>
            </a:r>
            <a:r>
              <a:rPr lang="en-US" dirty="0" smtClean="0">
                <a:latin typeface="SHREE-DEV7-0709" pitchFamily="2" charset="0"/>
              </a:rPr>
              <a:t>: 300 Vo 800 ‘</a:t>
            </a:r>
            <a:r>
              <a:rPr lang="en-US" dirty="0" err="1" smtClean="0">
                <a:latin typeface="SHREE-DEV7-0709" pitchFamily="2" charset="0"/>
              </a:rPr>
              <a:t>rQ</a:t>
            </a:r>
            <a:r>
              <a:rPr lang="en-US" dirty="0" smtClean="0">
                <a:latin typeface="SHREE-DEV7-0709" pitchFamily="2" charset="0"/>
              </a:rPr>
              <a:t>&gt;g© BVH$s </a:t>
            </a:r>
            <a:r>
              <a:rPr lang="en-US" dirty="0" err="1" smtClean="0">
                <a:latin typeface="SHREE-DEV7-0709" pitchFamily="2" charset="0"/>
              </a:rPr>
              <a:t>Amho</a:t>
            </a:r>
            <a:r>
              <a:rPr lang="en-US" dirty="0" smtClean="0">
                <a:latin typeface="SHREE-DEV7-0709" pitchFamily="2" charset="0"/>
              </a:rPr>
              <a:t>.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>
                <a:latin typeface="SHREE-DEV7-0709" pitchFamily="2" charset="0"/>
              </a:rPr>
              <a:t>¶m </a:t>
            </a:r>
            <a:r>
              <a:rPr lang="en-US" dirty="0" err="1" smtClean="0">
                <a:latin typeface="SHREE-DEV7-0709" pitchFamily="2" charset="0"/>
              </a:rPr>
              <a:t>àXoemVyZ</a:t>
            </a:r>
            <a:r>
              <a:rPr lang="en-US" dirty="0" smtClean="0">
                <a:latin typeface="SHREE-DEV7-0709" pitchFamily="2" charset="0"/>
              </a:rPr>
              <a:t> </a:t>
            </a:r>
            <a:r>
              <a:rPr lang="en-US" dirty="0" err="1" smtClean="0">
                <a:latin typeface="SHREE-DEV7-0709" pitchFamily="2" charset="0"/>
              </a:rPr>
              <a:t>dmhUmè¶m</a:t>
            </a:r>
            <a:r>
              <a:rPr lang="en-US" dirty="0" smtClean="0">
                <a:latin typeface="SHREE-DEV7-0709" pitchFamily="2" charset="0"/>
              </a:rPr>
              <a:t> Z‘©</a:t>
            </a:r>
            <a:r>
              <a:rPr lang="en-US" dirty="0" err="1" smtClean="0">
                <a:latin typeface="SHREE-DEV7-0709" pitchFamily="2" charset="0"/>
              </a:rPr>
              <a:t>Xm</a:t>
            </a:r>
            <a:r>
              <a:rPr lang="en-US" dirty="0" smtClean="0">
                <a:latin typeface="SHREE-DEV7-0709" pitchFamily="2" charset="0"/>
              </a:rPr>
              <a:t> </a:t>
            </a:r>
            <a:r>
              <a:rPr lang="en-US" dirty="0" err="1" smtClean="0">
                <a:latin typeface="SHREE-DEV7-0709" pitchFamily="2" charset="0"/>
              </a:rPr>
              <a:t>ZXr‘wio</a:t>
            </a:r>
            <a:r>
              <a:rPr lang="en-US" dirty="0" smtClean="0">
                <a:latin typeface="SHREE-DEV7-0709" pitchFamily="2" charset="0"/>
              </a:rPr>
              <a:t> ¶m ‘</a:t>
            </a:r>
            <a:r>
              <a:rPr lang="en-US" dirty="0" err="1" smtClean="0">
                <a:latin typeface="SHREE-DEV7-0709" pitchFamily="2" charset="0"/>
              </a:rPr>
              <a:t>miì¶mMo</a:t>
            </a:r>
            <a:r>
              <a:rPr lang="en-US" dirty="0" smtClean="0">
                <a:latin typeface="SHREE-DEV7-0709" pitchFamily="2" charset="0"/>
              </a:rPr>
              <a:t> </a:t>
            </a:r>
            <a:r>
              <a:rPr lang="en-US" dirty="0" err="1" smtClean="0">
                <a:latin typeface="SHREE-DEV7-0709" pitchFamily="2" charset="0"/>
              </a:rPr>
              <a:t>nR</a:t>
            </a:r>
            <a:r>
              <a:rPr lang="en-US" dirty="0" smtClean="0">
                <a:latin typeface="SHREE-DEV7-0709" pitchFamily="2" charset="0"/>
              </a:rPr>
              <a:t>&gt;ma, </a:t>
            </a:r>
            <a:r>
              <a:rPr lang="en-US" dirty="0" err="1" smtClean="0">
                <a:latin typeface="SHREE-DEV7-0709" pitchFamily="2" charset="0"/>
              </a:rPr>
              <a:t>ZmJnyaMo</a:t>
            </a:r>
            <a:r>
              <a:rPr lang="en-US" dirty="0" smtClean="0">
                <a:latin typeface="SHREE-DEV7-0709" pitchFamily="2" charset="0"/>
              </a:rPr>
              <a:t> </a:t>
            </a:r>
            <a:r>
              <a:rPr lang="en-US" dirty="0" err="1" smtClean="0">
                <a:latin typeface="SHREE-DEV7-0709" pitchFamily="2" charset="0"/>
              </a:rPr>
              <a:t>nR</a:t>
            </a:r>
            <a:r>
              <a:rPr lang="en-US" dirty="0" smtClean="0">
                <a:latin typeface="SHREE-DEV7-0709" pitchFamily="2" charset="0"/>
              </a:rPr>
              <a:t>&gt;ma d </a:t>
            </a:r>
            <a:r>
              <a:rPr lang="en-US" dirty="0" err="1" smtClean="0">
                <a:latin typeface="SHREE-DEV7-0709" pitchFamily="2" charset="0"/>
              </a:rPr>
              <a:t>X»IZMo</a:t>
            </a:r>
            <a:r>
              <a:rPr lang="en-US" dirty="0" smtClean="0">
                <a:latin typeface="SHREE-DEV7-0709" pitchFamily="2" charset="0"/>
              </a:rPr>
              <a:t> </a:t>
            </a:r>
            <a:r>
              <a:rPr lang="en-US" dirty="0" err="1" smtClean="0">
                <a:latin typeface="SHREE-DEV7-0709" pitchFamily="2" charset="0"/>
              </a:rPr>
              <a:t>nR</a:t>
            </a:r>
            <a:r>
              <a:rPr lang="en-US" dirty="0" smtClean="0">
                <a:latin typeface="SHREE-DEV7-0709" pitchFamily="2" charset="0"/>
              </a:rPr>
              <a:t>&gt;ma Ago </a:t>
            </a:r>
            <a:r>
              <a:rPr lang="en-US" dirty="0" err="1" smtClean="0">
                <a:latin typeface="SHREE-DEV7-0709" pitchFamily="2" charset="0"/>
              </a:rPr>
              <a:t>VrZ</a:t>
            </a:r>
            <a:r>
              <a:rPr lang="en-US" dirty="0" smtClean="0">
                <a:latin typeface="SHREE-DEV7-0709" pitchFamily="2" charset="0"/>
              </a:rPr>
              <a:t> ^</a:t>
            </a:r>
            <a:r>
              <a:rPr lang="en-US" dirty="0" err="1" smtClean="0">
                <a:latin typeface="SHREE-DEV7-0709" pitchFamily="2" charset="0"/>
              </a:rPr>
              <a:t>mJ</a:t>
            </a:r>
            <a:r>
              <a:rPr lang="en-US" dirty="0" smtClean="0">
                <a:latin typeface="SHREE-DEV7-0709" pitchFamily="2" charset="0"/>
              </a:rPr>
              <a:t> </a:t>
            </a:r>
            <a:r>
              <a:rPr lang="en-US" dirty="0" err="1" smtClean="0">
                <a:latin typeface="SHREE-DEV7-0709" pitchFamily="2" charset="0"/>
              </a:rPr>
              <a:t>nS</a:t>
            </a:r>
            <a:r>
              <a:rPr lang="en-US" dirty="0" smtClean="0">
                <a:latin typeface="SHREE-DEV7-0709" pitchFamily="2" charset="0"/>
              </a:rPr>
              <a:t>&gt;</a:t>
            </a:r>
            <a:r>
              <a:rPr lang="en-US" dirty="0" err="1" smtClean="0">
                <a:latin typeface="SHREE-DEV7-0709" pitchFamily="2" charset="0"/>
              </a:rPr>
              <a:t>bo</a:t>
            </a:r>
            <a:r>
              <a:rPr lang="en-US" dirty="0" smtClean="0">
                <a:latin typeface="SHREE-DEV7-0709" pitchFamily="2" charset="0"/>
              </a:rPr>
              <a:t> </a:t>
            </a:r>
            <a:r>
              <a:rPr lang="en-US" dirty="0" err="1" smtClean="0">
                <a:latin typeface="SHREE-DEV7-0709" pitchFamily="2" charset="0"/>
              </a:rPr>
              <a:t>AmhoV</a:t>
            </a:r>
            <a:r>
              <a:rPr lang="en-US" dirty="0" smtClean="0">
                <a:latin typeface="SHREE-DEV7-0709" pitchFamily="2" charset="0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16347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6200" y="152400"/>
            <a:ext cx="914400" cy="6096000"/>
          </a:xfrm>
          <a:prstGeom prst="rect">
            <a:avLst/>
          </a:prstGeom>
        </p:spPr>
        <p:txBody>
          <a:bodyPr anchor="b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dirty="0" smtClean="0">
                <a:latin typeface="SHREE-DEV7-2453" pitchFamily="2" charset="0"/>
              </a:rPr>
              <a:t>^m</a:t>
            </a:r>
          </a:p>
          <a:p>
            <a:pPr algn="ctr"/>
            <a:r>
              <a:rPr lang="en-US" dirty="0" smtClean="0">
                <a:latin typeface="SHREE-DEV7-2453" pitchFamily="2" charset="0"/>
              </a:rPr>
              <a:t>a</a:t>
            </a:r>
          </a:p>
          <a:p>
            <a:pPr algn="ctr"/>
            <a:r>
              <a:rPr lang="en-US" dirty="0" err="1" smtClean="0">
                <a:latin typeface="SHREE-DEV7-2453" pitchFamily="2" charset="0"/>
              </a:rPr>
              <a:t>Vm</a:t>
            </a:r>
            <a:endParaRPr lang="en-US" dirty="0" smtClean="0">
              <a:latin typeface="SHREE-DEV7-2453" pitchFamily="2" charset="0"/>
            </a:endParaRPr>
          </a:p>
          <a:p>
            <a:pPr algn="ctr"/>
            <a:r>
              <a:rPr lang="en-US" dirty="0" smtClean="0">
                <a:latin typeface="SHREE-DEV7-2453" pitchFamily="2" charset="0"/>
              </a:rPr>
              <a:t>Mm</a:t>
            </a:r>
          </a:p>
          <a:p>
            <a:pPr algn="ctr"/>
            <a:endParaRPr lang="en-US" dirty="0" smtClean="0">
              <a:latin typeface="SHREE-DEV7-2453" pitchFamily="2" charset="0"/>
            </a:endParaRPr>
          </a:p>
          <a:p>
            <a:pPr algn="ctr"/>
            <a:r>
              <a:rPr lang="en-US" dirty="0" smtClean="0">
                <a:latin typeface="SHREE-DEV7-2453" pitchFamily="2" charset="0"/>
              </a:rPr>
              <a:t>^y</a:t>
            </a:r>
          </a:p>
          <a:p>
            <a:pPr algn="ctr"/>
            <a:r>
              <a:rPr lang="en-US" dirty="0" err="1" smtClean="0">
                <a:latin typeface="SHREE-DEV7-2453" pitchFamily="2" charset="0"/>
              </a:rPr>
              <a:t>Jmo</a:t>
            </a:r>
            <a:endParaRPr lang="en-US" dirty="0" smtClean="0">
              <a:latin typeface="SHREE-DEV7-2453" pitchFamily="2" charset="0"/>
            </a:endParaRPr>
          </a:p>
          <a:p>
            <a:pPr algn="ctr"/>
            <a:r>
              <a:rPr lang="en-US" dirty="0">
                <a:latin typeface="SHREE-DEV7-2453" pitchFamily="2" charset="0"/>
              </a:rPr>
              <a:t>b</a:t>
            </a:r>
            <a:endParaRPr lang="en-US" dirty="0" smtClean="0">
              <a:latin typeface="SHREE-DEV7-2453" pitchFamily="2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>
                <a:latin typeface="SHREE-DEV7-2453" pitchFamily="2" charset="0"/>
              </a:rPr>
              <a:t>ÛrnH$ënr</a:t>
            </a:r>
            <a:r>
              <a:rPr lang="en-US" dirty="0" smtClean="0">
                <a:latin typeface="SHREE-DEV7-2453" pitchFamily="2" charset="0"/>
              </a:rPr>
              <a:t>¶ </a:t>
            </a:r>
            <a:r>
              <a:rPr lang="en-US" dirty="0" err="1" smtClean="0">
                <a:latin typeface="SHREE-DEV7-2453" pitchFamily="2" charset="0"/>
              </a:rPr>
              <a:t>nR</a:t>
            </a:r>
            <a:r>
              <a:rPr lang="en-US" dirty="0" smtClean="0">
                <a:latin typeface="SHREE-DEV7-2453" pitchFamily="2" charset="0"/>
              </a:rPr>
              <a:t>&gt;</a:t>
            </a:r>
            <a:r>
              <a:rPr lang="en-US" dirty="0" err="1" smtClean="0">
                <a:latin typeface="SHREE-DEV7-2453" pitchFamily="2" charset="0"/>
              </a:rPr>
              <a:t>mamMo</a:t>
            </a:r>
            <a:r>
              <a:rPr lang="en-US" dirty="0" smtClean="0">
                <a:latin typeface="SHREE-DEV7-2453" pitchFamily="2" charset="0"/>
              </a:rPr>
              <a:t> {</a:t>
            </a:r>
            <a:r>
              <a:rPr lang="en-US" dirty="0" err="1" smtClean="0">
                <a:latin typeface="SHREE-DEV7-2453" pitchFamily="2" charset="0"/>
              </a:rPr>
              <a:t>d^mJ</a:t>
            </a:r>
            <a:endParaRPr lang="en-US" dirty="0"/>
          </a:p>
        </p:txBody>
      </p:sp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48006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>
                <a:latin typeface="SHREE-DEV7-1018" pitchFamily="2" charset="0"/>
              </a:rPr>
              <a:t>‘</a:t>
            </a:r>
            <a:r>
              <a:rPr lang="en-US" dirty="0" err="1" smtClean="0">
                <a:latin typeface="SHREE-DEV7-1018" pitchFamily="2" charset="0"/>
              </a:rPr>
              <a:t>miì¶mMo</a:t>
            </a:r>
            <a:r>
              <a:rPr lang="en-US" dirty="0" smtClean="0">
                <a:latin typeface="SHREE-DEV7-1018" pitchFamily="2" charset="0"/>
              </a:rPr>
              <a:t> </a:t>
            </a:r>
            <a:r>
              <a:rPr lang="en-US" dirty="0" err="1" smtClean="0">
                <a:latin typeface="SHREE-DEV7-1018" pitchFamily="2" charset="0"/>
              </a:rPr>
              <a:t>nR</a:t>
            </a:r>
            <a:r>
              <a:rPr lang="en-US" dirty="0" smtClean="0">
                <a:latin typeface="SHREE-DEV7-1018" pitchFamily="2" charset="0"/>
              </a:rPr>
              <a:t>&gt;ma :-</a:t>
            </a:r>
          </a:p>
          <a:p>
            <a:pPr marL="0" indent="0">
              <a:buNone/>
            </a:pPr>
            <a:r>
              <a:rPr lang="en-US" dirty="0">
                <a:latin typeface="SHREE-DEV7-0709" pitchFamily="2" charset="0"/>
              </a:rPr>
              <a:t>	</a:t>
            </a:r>
            <a:r>
              <a:rPr lang="en-US" dirty="0" smtClean="0">
                <a:latin typeface="SHREE-DEV7-0709" pitchFamily="2" charset="0"/>
              </a:rPr>
              <a:t>	^</a:t>
            </a:r>
            <a:r>
              <a:rPr lang="en-US" dirty="0" err="1" smtClean="0">
                <a:latin typeface="SHREE-DEV7-0709" pitchFamily="2" charset="0"/>
              </a:rPr>
              <a:t>maVr</a:t>
            </a:r>
            <a:r>
              <a:rPr lang="en-US" dirty="0" smtClean="0">
                <a:latin typeface="SHREE-DEV7-0709" pitchFamily="2" charset="0"/>
              </a:rPr>
              <a:t>¶ </a:t>
            </a:r>
            <a:r>
              <a:rPr lang="en-US" dirty="0" err="1" smtClean="0">
                <a:latin typeface="SHREE-DEV7-0709" pitchFamily="2" charset="0"/>
              </a:rPr>
              <a:t>ÛrnH$ënmÀ¶m</a:t>
            </a:r>
            <a:r>
              <a:rPr lang="en-US" dirty="0" smtClean="0">
                <a:latin typeface="SHREE-DEV7-0709" pitchFamily="2" charset="0"/>
              </a:rPr>
              <a:t> </a:t>
            </a:r>
            <a:r>
              <a:rPr lang="en-US" dirty="0" err="1" smtClean="0">
                <a:latin typeface="SHREE-DEV7-0709" pitchFamily="2" charset="0"/>
              </a:rPr>
              <a:t>CÎmaog</a:t>
            </a:r>
            <a:r>
              <a:rPr lang="en-US" dirty="0" smtClean="0">
                <a:latin typeface="SHREE-DEV7-0709" pitchFamily="2" charset="0"/>
              </a:rPr>
              <a:t> </a:t>
            </a:r>
            <a:r>
              <a:rPr lang="en-US" dirty="0" err="1" smtClean="0">
                <a:latin typeface="SHREE-DEV7-0709" pitchFamily="2" charset="0"/>
              </a:rPr>
              <a:t>Aadbr</a:t>
            </a:r>
            <a:r>
              <a:rPr lang="en-US" dirty="0" smtClean="0">
                <a:latin typeface="SHREE-DEV7-0709" pitchFamily="2" charset="0"/>
              </a:rPr>
              <a:t> </a:t>
            </a:r>
            <a:r>
              <a:rPr lang="en-US" dirty="0" err="1" smtClean="0">
                <a:latin typeface="SHREE-DEV7-0709" pitchFamily="2" charset="0"/>
              </a:rPr>
              <a:t>nd©V</a:t>
            </a:r>
            <a:r>
              <a:rPr lang="en-US" dirty="0" smtClean="0">
                <a:latin typeface="SHREE-DEV7-0709" pitchFamily="2" charset="0"/>
              </a:rPr>
              <a:t> d </a:t>
            </a:r>
            <a:r>
              <a:rPr lang="en-US" dirty="0" err="1" smtClean="0">
                <a:latin typeface="SHREE-DEV7-0709" pitchFamily="2" charset="0"/>
              </a:rPr>
              <a:t>gmVnwS</a:t>
            </a:r>
            <a:r>
              <a:rPr lang="en-US" dirty="0" smtClean="0">
                <a:latin typeface="SHREE-DEV7-0709" pitchFamily="2" charset="0"/>
              </a:rPr>
              <a:t>&gt;m </a:t>
            </a:r>
            <a:r>
              <a:rPr lang="en-US" dirty="0" err="1" smtClean="0">
                <a:latin typeface="SHREE-DEV7-0709" pitchFamily="2" charset="0"/>
              </a:rPr>
              <a:t>nd©V</a:t>
            </a:r>
            <a:r>
              <a:rPr lang="en-US" dirty="0" smtClean="0">
                <a:latin typeface="SHREE-DEV7-0709" pitchFamily="2" charset="0"/>
              </a:rPr>
              <a:t> ¶</a:t>
            </a:r>
            <a:r>
              <a:rPr lang="en-US" dirty="0" err="1" smtClean="0">
                <a:latin typeface="SHREE-DEV7-0709" pitchFamily="2" charset="0"/>
              </a:rPr>
              <a:t>m§À¶m</a:t>
            </a:r>
            <a:r>
              <a:rPr lang="en-US" dirty="0" smtClean="0">
                <a:latin typeface="SHREE-DEV7-0709" pitchFamily="2" charset="0"/>
              </a:rPr>
              <a:t> </a:t>
            </a:r>
            <a:r>
              <a:rPr lang="en-US" dirty="0" err="1" smtClean="0">
                <a:latin typeface="SHREE-DEV7-0709" pitchFamily="2" charset="0"/>
              </a:rPr>
              <a:t>Xaå¶mZ</a:t>
            </a:r>
            <a:r>
              <a:rPr lang="en-US" dirty="0" smtClean="0">
                <a:latin typeface="SHREE-DEV7-0709" pitchFamily="2" charset="0"/>
              </a:rPr>
              <a:t> </a:t>
            </a:r>
            <a:r>
              <a:rPr lang="en-US" dirty="0" err="1" smtClean="0">
                <a:latin typeface="SHREE-DEV7-0709" pitchFamily="2" charset="0"/>
              </a:rPr>
              <a:t>nR</a:t>
            </a:r>
            <a:r>
              <a:rPr lang="en-US" dirty="0" smtClean="0">
                <a:latin typeface="SHREE-DEV7-0709" pitchFamily="2" charset="0"/>
              </a:rPr>
              <a:t>&gt;ma </a:t>
            </a:r>
            <a:r>
              <a:rPr lang="en-US" dirty="0" err="1" smtClean="0">
                <a:latin typeface="SHREE-DEV7-0709" pitchFamily="2" charset="0"/>
              </a:rPr>
              <a:t>Amho</a:t>
            </a:r>
            <a:r>
              <a:rPr lang="en-US" dirty="0" smtClean="0">
                <a:latin typeface="SHREE-DEV7-0709" pitchFamily="2" charset="0"/>
              </a:rPr>
              <a:t>. ‘</a:t>
            </a:r>
            <a:r>
              <a:rPr lang="en-US" dirty="0" err="1" smtClean="0">
                <a:latin typeface="SHREE-DEV7-0709" pitchFamily="2" charset="0"/>
              </a:rPr>
              <a:t>mD</a:t>
            </a:r>
            <a:r>
              <a:rPr lang="en-US" dirty="0" smtClean="0">
                <a:latin typeface="SHREE-DEV7-0709" pitchFamily="2" charset="0"/>
              </a:rPr>
              <a:t>§$Q&gt; </a:t>
            </a:r>
            <a:r>
              <a:rPr lang="en-US" dirty="0" err="1" smtClean="0">
                <a:latin typeface="SHREE-DEV7-0709" pitchFamily="2" charset="0"/>
              </a:rPr>
              <a:t>A~y</a:t>
            </a:r>
            <a:r>
              <a:rPr lang="en-US" dirty="0" smtClean="0">
                <a:latin typeface="SHREE-DEV7-0709" pitchFamily="2" charset="0"/>
              </a:rPr>
              <a:t> ho </a:t>
            </a:r>
            <a:r>
              <a:rPr lang="en-US" dirty="0" err="1" smtClean="0">
                <a:latin typeface="SHREE-DEV7-0709" pitchFamily="2" charset="0"/>
              </a:rPr>
              <a:t>gdm©V</a:t>
            </a:r>
            <a:r>
              <a:rPr lang="en-US" dirty="0" smtClean="0">
                <a:latin typeface="SHREE-DEV7-0709" pitchFamily="2" charset="0"/>
              </a:rPr>
              <a:t> C§M {</a:t>
            </a:r>
            <a:r>
              <a:rPr lang="en-US" dirty="0" err="1" smtClean="0">
                <a:latin typeface="SHREE-DEV7-0709" pitchFamily="2" charset="0"/>
              </a:rPr>
              <a:t>eIa</a:t>
            </a:r>
            <a:r>
              <a:rPr lang="en-US" dirty="0" smtClean="0">
                <a:latin typeface="SHREE-DEV7-0709" pitchFamily="2" charset="0"/>
              </a:rPr>
              <a:t> 1725 ‘</a:t>
            </a:r>
            <a:r>
              <a:rPr lang="en-US" dirty="0" err="1" smtClean="0">
                <a:latin typeface="SHREE-DEV7-0709" pitchFamily="2" charset="0"/>
              </a:rPr>
              <a:t>rQ</a:t>
            </a:r>
            <a:r>
              <a:rPr lang="en-US" dirty="0" smtClean="0">
                <a:latin typeface="SHREE-DEV7-0709" pitchFamily="2" charset="0"/>
              </a:rPr>
              <a:t>&gt;a </a:t>
            </a:r>
            <a:r>
              <a:rPr lang="en-US" dirty="0" err="1" smtClean="0">
                <a:latin typeface="SHREE-DEV7-0709" pitchFamily="2" charset="0"/>
              </a:rPr>
              <a:t>C§MrMo</a:t>
            </a:r>
            <a:r>
              <a:rPr lang="en-US" dirty="0" smtClean="0">
                <a:latin typeface="SHREE-DEV7-0709" pitchFamily="2" charset="0"/>
              </a:rPr>
              <a:t> </a:t>
            </a:r>
            <a:r>
              <a:rPr lang="en-US" dirty="0" err="1" smtClean="0">
                <a:latin typeface="SHREE-DEV7-0709" pitchFamily="2" charset="0"/>
              </a:rPr>
              <a:t>Amho</a:t>
            </a:r>
            <a:r>
              <a:rPr lang="en-US" dirty="0" smtClean="0">
                <a:latin typeface="SHREE-DEV7-0709" pitchFamily="2" charset="0"/>
              </a:rPr>
              <a:t>.</a:t>
            </a:r>
          </a:p>
          <a:p>
            <a:pPr marL="0" indent="0">
              <a:buNone/>
            </a:pPr>
            <a:r>
              <a:rPr lang="en-US" dirty="0" smtClean="0">
                <a:latin typeface="SHREE-DEV7-1018" pitchFamily="2" charset="0"/>
              </a:rPr>
              <a:t>N&gt;</a:t>
            </a:r>
            <a:r>
              <a:rPr lang="en-US" dirty="0" err="1" smtClean="0">
                <a:latin typeface="SHREE-DEV7-1018" pitchFamily="2" charset="0"/>
              </a:rPr>
              <a:t>moQ</a:t>
            </a:r>
            <a:r>
              <a:rPr lang="en-US" dirty="0" smtClean="0">
                <a:latin typeface="SHREE-DEV7-1018" pitchFamily="2" charset="0"/>
              </a:rPr>
              <a:t>&gt;m </a:t>
            </a:r>
            <a:r>
              <a:rPr lang="en-US" dirty="0" err="1" smtClean="0">
                <a:latin typeface="SHREE-DEV7-1018" pitchFamily="2" charset="0"/>
              </a:rPr>
              <a:t>ZmJnyaMo</a:t>
            </a:r>
            <a:r>
              <a:rPr lang="en-US" dirty="0" smtClean="0">
                <a:latin typeface="SHREE-DEV7-1018" pitchFamily="2" charset="0"/>
              </a:rPr>
              <a:t> </a:t>
            </a:r>
            <a:r>
              <a:rPr lang="en-US" dirty="0" err="1" smtClean="0">
                <a:latin typeface="SHREE-DEV7-1018" pitchFamily="2" charset="0"/>
              </a:rPr>
              <a:t>nR</a:t>
            </a:r>
            <a:r>
              <a:rPr lang="en-US" dirty="0" smtClean="0">
                <a:latin typeface="SHREE-DEV7-1018" pitchFamily="2" charset="0"/>
              </a:rPr>
              <a:t>&gt;ma </a:t>
            </a:r>
            <a:r>
              <a:rPr lang="en-US" dirty="0">
                <a:latin typeface="SHREE-DEV7-1018" pitchFamily="2" charset="0"/>
              </a:rPr>
              <a:t>:-</a:t>
            </a:r>
          </a:p>
          <a:p>
            <a:pPr marL="0" indent="0">
              <a:buNone/>
            </a:pPr>
            <a:r>
              <a:rPr lang="en-US" dirty="0">
                <a:latin typeface="SHREE-DEV7-0709" pitchFamily="2" charset="0"/>
              </a:rPr>
              <a:t>		^</a:t>
            </a:r>
            <a:r>
              <a:rPr lang="en-US" dirty="0" err="1">
                <a:latin typeface="SHREE-DEV7-0709" pitchFamily="2" charset="0"/>
              </a:rPr>
              <a:t>maVr</a:t>
            </a:r>
            <a:r>
              <a:rPr lang="en-US" dirty="0">
                <a:latin typeface="SHREE-DEV7-0709" pitchFamily="2" charset="0"/>
              </a:rPr>
              <a:t>¶ </a:t>
            </a:r>
            <a:r>
              <a:rPr lang="en-US" dirty="0" err="1">
                <a:latin typeface="SHREE-DEV7-0709" pitchFamily="2" charset="0"/>
              </a:rPr>
              <a:t>ÛrnH$ënmÀ¶m</a:t>
            </a:r>
            <a:r>
              <a:rPr lang="en-US" dirty="0">
                <a:latin typeface="SHREE-DEV7-0709" pitchFamily="2" charset="0"/>
              </a:rPr>
              <a:t> </a:t>
            </a:r>
            <a:r>
              <a:rPr lang="en-US" dirty="0" err="1" smtClean="0">
                <a:latin typeface="SHREE-DEV7-0709" pitchFamily="2" charset="0"/>
              </a:rPr>
              <a:t>B©emÝ¶og</a:t>
            </a:r>
            <a:r>
              <a:rPr lang="en-US" dirty="0" smtClean="0">
                <a:latin typeface="SHREE-DEV7-0709" pitchFamily="2" charset="0"/>
              </a:rPr>
              <a:t> </a:t>
            </a:r>
            <a:r>
              <a:rPr lang="en-US" dirty="0" err="1" smtClean="0">
                <a:latin typeface="SHREE-DEV7-0709" pitchFamily="2" charset="0"/>
              </a:rPr>
              <a:t>nR</a:t>
            </a:r>
            <a:r>
              <a:rPr lang="en-US" dirty="0" smtClean="0">
                <a:latin typeface="SHREE-DEV7-0709" pitchFamily="2" charset="0"/>
              </a:rPr>
              <a:t>&gt;ma </a:t>
            </a:r>
            <a:r>
              <a:rPr lang="en-US" dirty="0" err="1">
                <a:latin typeface="SHREE-DEV7-0709" pitchFamily="2" charset="0"/>
              </a:rPr>
              <a:t>Amho</a:t>
            </a:r>
            <a:r>
              <a:rPr lang="en-US" dirty="0" smtClean="0">
                <a:latin typeface="SHREE-DEV7-0709" pitchFamily="2" charset="0"/>
              </a:rPr>
              <a:t>. </a:t>
            </a:r>
            <a:r>
              <a:rPr lang="en-US" dirty="0" err="1" smtClean="0">
                <a:latin typeface="SHREE-DEV7-0709" pitchFamily="2" charset="0"/>
              </a:rPr>
              <a:t>Gamgar</a:t>
            </a:r>
            <a:r>
              <a:rPr lang="en-US" dirty="0" smtClean="0">
                <a:latin typeface="SHREE-DEV7-0709" pitchFamily="2" charset="0"/>
              </a:rPr>
              <a:t> </a:t>
            </a:r>
            <a:r>
              <a:rPr lang="en-US" dirty="0" err="1" smtClean="0">
                <a:latin typeface="SHREE-DEV7-0709" pitchFamily="2" charset="0"/>
              </a:rPr>
              <a:t>C§Mr</a:t>
            </a:r>
            <a:r>
              <a:rPr lang="en-US" dirty="0" smtClean="0">
                <a:latin typeface="SHREE-DEV7-0709" pitchFamily="2" charset="0"/>
              </a:rPr>
              <a:t> 600 ‘</a:t>
            </a:r>
            <a:r>
              <a:rPr lang="en-US" dirty="0" err="1" smtClean="0">
                <a:latin typeface="SHREE-DEV7-0709" pitchFamily="2" charset="0"/>
              </a:rPr>
              <a:t>rQ</a:t>
            </a:r>
            <a:r>
              <a:rPr lang="en-US" dirty="0" smtClean="0">
                <a:latin typeface="SHREE-DEV7-0709" pitchFamily="2" charset="0"/>
              </a:rPr>
              <a:t>&gt;a </a:t>
            </a:r>
            <a:r>
              <a:rPr lang="en-US" dirty="0" err="1" smtClean="0">
                <a:latin typeface="SHREE-DEV7-0709" pitchFamily="2" charset="0"/>
              </a:rPr>
              <a:t>Amho</a:t>
            </a:r>
            <a:r>
              <a:rPr lang="en-US" dirty="0" smtClean="0">
                <a:latin typeface="SHREE-DEV7-0709" pitchFamily="2" charset="0"/>
              </a:rPr>
              <a:t>. N&gt;</a:t>
            </a:r>
            <a:r>
              <a:rPr lang="en-US" dirty="0" err="1" smtClean="0">
                <a:latin typeface="SHREE-DEV7-0709" pitchFamily="2" charset="0"/>
              </a:rPr>
              <a:t>moQ</a:t>
            </a:r>
            <a:r>
              <a:rPr lang="en-US" dirty="0" smtClean="0">
                <a:latin typeface="SHREE-DEV7-0709" pitchFamily="2" charset="0"/>
              </a:rPr>
              <a:t>&gt;m </a:t>
            </a:r>
            <a:r>
              <a:rPr lang="en-US" dirty="0" err="1" smtClean="0">
                <a:latin typeface="SHREE-DEV7-0709" pitchFamily="2" charset="0"/>
              </a:rPr>
              <a:t>ZmJnwaMo</a:t>
            </a:r>
            <a:r>
              <a:rPr lang="en-US" dirty="0" smtClean="0">
                <a:latin typeface="SHREE-DEV7-0709" pitchFamily="2" charset="0"/>
              </a:rPr>
              <a:t> </a:t>
            </a:r>
            <a:r>
              <a:rPr lang="en-US" dirty="0" err="1" smtClean="0">
                <a:latin typeface="SHREE-DEV7-0709" pitchFamily="2" charset="0"/>
              </a:rPr>
              <a:t>nR</a:t>
            </a:r>
            <a:r>
              <a:rPr lang="en-US" dirty="0" smtClean="0">
                <a:latin typeface="SHREE-DEV7-0709" pitchFamily="2" charset="0"/>
              </a:rPr>
              <a:t>&gt;ma I{ZO </a:t>
            </a:r>
            <a:r>
              <a:rPr lang="en-US" dirty="0" err="1" smtClean="0">
                <a:latin typeface="SHREE-DEV7-0709" pitchFamily="2" charset="0"/>
              </a:rPr>
              <a:t>g§nÎmrZo</a:t>
            </a:r>
            <a:r>
              <a:rPr lang="en-US" dirty="0" smtClean="0">
                <a:latin typeface="SHREE-DEV7-0709" pitchFamily="2" charset="0"/>
              </a:rPr>
              <a:t> </a:t>
            </a:r>
            <a:r>
              <a:rPr lang="en-US" dirty="0" err="1" smtClean="0">
                <a:latin typeface="SHREE-DEV7-0709" pitchFamily="2" charset="0"/>
              </a:rPr>
              <a:t>g‘¥ÜX</a:t>
            </a:r>
            <a:r>
              <a:rPr lang="en-US" dirty="0" smtClean="0">
                <a:latin typeface="SHREE-DEV7-0709" pitchFamily="2" charset="0"/>
              </a:rPr>
              <a:t> </a:t>
            </a:r>
            <a:r>
              <a:rPr lang="en-US" dirty="0" err="1" smtClean="0">
                <a:latin typeface="SHREE-DEV7-0709" pitchFamily="2" charset="0"/>
              </a:rPr>
              <a:t>Amho</a:t>
            </a:r>
            <a:r>
              <a:rPr lang="en-US" dirty="0" smtClean="0">
                <a:latin typeface="SHREE-DEV7-0709" pitchFamily="2" charset="0"/>
              </a:rPr>
              <a:t>.</a:t>
            </a:r>
          </a:p>
          <a:p>
            <a:pPr marL="0" indent="0">
              <a:buNone/>
            </a:pPr>
            <a:r>
              <a:rPr lang="en-US" dirty="0" err="1" smtClean="0">
                <a:latin typeface="SHREE-DEV7-1018" pitchFamily="2" charset="0"/>
              </a:rPr>
              <a:t>X»IZMo</a:t>
            </a:r>
            <a:r>
              <a:rPr lang="en-US" dirty="0" smtClean="0">
                <a:latin typeface="SHREE-DEV7-1018" pitchFamily="2" charset="0"/>
              </a:rPr>
              <a:t> </a:t>
            </a:r>
            <a:r>
              <a:rPr lang="en-US" dirty="0" err="1" smtClean="0">
                <a:latin typeface="SHREE-DEV7-1018" pitchFamily="2" charset="0"/>
              </a:rPr>
              <a:t>nR</a:t>
            </a:r>
            <a:r>
              <a:rPr lang="en-US" dirty="0" smtClean="0">
                <a:latin typeface="SHREE-DEV7-1018" pitchFamily="2" charset="0"/>
              </a:rPr>
              <a:t>&gt;ma </a:t>
            </a:r>
            <a:r>
              <a:rPr lang="en-US" dirty="0">
                <a:latin typeface="SHREE-DEV7-1018" pitchFamily="2" charset="0"/>
              </a:rPr>
              <a:t>:-</a:t>
            </a:r>
          </a:p>
          <a:p>
            <a:pPr marL="0" indent="0">
              <a:buNone/>
            </a:pPr>
            <a:r>
              <a:rPr lang="en-US" dirty="0">
                <a:latin typeface="SHREE-DEV7-0709" pitchFamily="2" charset="0"/>
              </a:rPr>
              <a:t>		</a:t>
            </a:r>
            <a:r>
              <a:rPr lang="en-US" dirty="0" smtClean="0">
                <a:latin typeface="SHREE-DEV7-0709" pitchFamily="2" charset="0"/>
              </a:rPr>
              <a:t>Z‘©</a:t>
            </a:r>
            <a:r>
              <a:rPr lang="en-US" dirty="0" err="1" smtClean="0">
                <a:latin typeface="SHREE-DEV7-0709" pitchFamily="2" charset="0"/>
              </a:rPr>
              <a:t>Xm</a:t>
            </a:r>
            <a:r>
              <a:rPr lang="en-US" dirty="0" smtClean="0">
                <a:latin typeface="SHREE-DEV7-0709" pitchFamily="2" charset="0"/>
              </a:rPr>
              <a:t> </a:t>
            </a:r>
            <a:r>
              <a:rPr lang="en-US" dirty="0" err="1" smtClean="0">
                <a:latin typeface="SHREE-DEV7-0709" pitchFamily="2" charset="0"/>
              </a:rPr>
              <a:t>ZXrÀ¶m</a:t>
            </a:r>
            <a:r>
              <a:rPr lang="en-US" dirty="0" smtClean="0">
                <a:latin typeface="SHREE-DEV7-0709" pitchFamily="2" charset="0"/>
              </a:rPr>
              <a:t> X{</a:t>
            </a:r>
            <a:r>
              <a:rPr lang="en-US" dirty="0" err="1" smtClean="0">
                <a:latin typeface="SHREE-DEV7-0709" pitchFamily="2" charset="0"/>
              </a:rPr>
              <a:t>jUoH$S</a:t>
            </a:r>
            <a:r>
              <a:rPr lang="en-US" dirty="0" smtClean="0">
                <a:latin typeface="SHREE-DEV7-0709" pitchFamily="2" charset="0"/>
              </a:rPr>
              <a:t>&gt;</a:t>
            </a:r>
            <a:r>
              <a:rPr lang="en-US" dirty="0" err="1" smtClean="0">
                <a:latin typeface="SHREE-DEV7-0709" pitchFamily="2" charset="0"/>
              </a:rPr>
              <a:t>rb</a:t>
            </a:r>
            <a:r>
              <a:rPr lang="en-US" dirty="0" smtClean="0">
                <a:latin typeface="SHREE-DEV7-0709" pitchFamily="2" charset="0"/>
              </a:rPr>
              <a:t> </a:t>
            </a:r>
            <a:r>
              <a:rPr lang="en-US" dirty="0" err="1" smtClean="0">
                <a:latin typeface="SHREE-DEV7-0709" pitchFamily="2" charset="0"/>
              </a:rPr>
              <a:t>àXoe</a:t>
            </a:r>
            <a:r>
              <a:rPr lang="en-US" dirty="0" smtClean="0">
                <a:latin typeface="SHREE-DEV7-0709" pitchFamily="2" charset="0"/>
              </a:rPr>
              <a:t> </a:t>
            </a:r>
            <a:r>
              <a:rPr lang="en-US" dirty="0" err="1" smtClean="0">
                <a:latin typeface="SHREE-DEV7-0709" pitchFamily="2" charset="0"/>
              </a:rPr>
              <a:t>X»IZMo</a:t>
            </a:r>
            <a:r>
              <a:rPr lang="en-US" dirty="0" smtClean="0">
                <a:latin typeface="SHREE-DEV7-0709" pitchFamily="2" charset="0"/>
              </a:rPr>
              <a:t> </a:t>
            </a:r>
            <a:r>
              <a:rPr lang="en-US" dirty="0" err="1" smtClean="0">
                <a:latin typeface="SHREE-DEV7-0709" pitchFamily="2" charset="0"/>
              </a:rPr>
              <a:t>nR</a:t>
            </a:r>
            <a:r>
              <a:rPr lang="en-US" dirty="0" smtClean="0">
                <a:latin typeface="SHREE-DEV7-0709" pitchFamily="2" charset="0"/>
              </a:rPr>
              <a:t>&gt;ma </a:t>
            </a:r>
            <a:r>
              <a:rPr lang="en-US" dirty="0" err="1" smtClean="0">
                <a:latin typeface="SHREE-DEV7-0709" pitchFamily="2" charset="0"/>
              </a:rPr>
              <a:t>åhUyZ</a:t>
            </a:r>
            <a:r>
              <a:rPr lang="en-US" dirty="0" smtClean="0">
                <a:latin typeface="SHREE-DEV7-0709" pitchFamily="2" charset="0"/>
              </a:rPr>
              <a:t> </a:t>
            </a:r>
            <a:r>
              <a:rPr lang="en-US" dirty="0" err="1" smtClean="0">
                <a:latin typeface="SHREE-DEV7-0709" pitchFamily="2" charset="0"/>
              </a:rPr>
              <a:t>AmoiIbm</a:t>
            </a:r>
            <a:r>
              <a:rPr lang="en-US" dirty="0" smtClean="0">
                <a:latin typeface="SHREE-DEV7-0709" pitchFamily="2" charset="0"/>
              </a:rPr>
              <a:t> </a:t>
            </a:r>
            <a:r>
              <a:rPr lang="en-US" dirty="0" err="1" smtClean="0">
                <a:latin typeface="SHREE-DEV7-0709" pitchFamily="2" charset="0"/>
              </a:rPr>
              <a:t>OmVmo</a:t>
            </a:r>
            <a:r>
              <a:rPr lang="en-US" dirty="0" smtClean="0">
                <a:latin typeface="SHREE-DEV7-0709" pitchFamily="2" charset="0"/>
              </a:rPr>
              <a:t>, ¶</a:t>
            </a:r>
            <a:r>
              <a:rPr lang="en-US" dirty="0" err="1" smtClean="0">
                <a:latin typeface="SHREE-DEV7-0709" pitchFamily="2" charset="0"/>
              </a:rPr>
              <a:t>mMo</a:t>
            </a:r>
            <a:r>
              <a:rPr lang="en-US" dirty="0" smtClean="0">
                <a:latin typeface="SHREE-DEV7-0709" pitchFamily="2" charset="0"/>
              </a:rPr>
              <a:t> </a:t>
            </a:r>
            <a:r>
              <a:rPr lang="en-US" dirty="0" err="1" smtClean="0">
                <a:latin typeface="SHREE-DEV7-0709" pitchFamily="2" charset="0"/>
              </a:rPr>
              <a:t>joÌ</a:t>
            </a:r>
            <a:r>
              <a:rPr lang="en-US" dirty="0" smtClean="0">
                <a:latin typeface="SHREE-DEV7-0709" pitchFamily="2" charset="0"/>
              </a:rPr>
              <a:t>’$i 50,000 Mm¡.{</a:t>
            </a:r>
            <a:r>
              <a:rPr lang="en-US" dirty="0" err="1" smtClean="0">
                <a:latin typeface="SHREE-DEV7-0709" pitchFamily="2" charset="0"/>
              </a:rPr>
              <a:t>H$.‘r</a:t>
            </a:r>
            <a:r>
              <a:rPr lang="en-US" dirty="0" smtClean="0">
                <a:latin typeface="SHREE-DEV7-0709" pitchFamily="2" charset="0"/>
              </a:rPr>
              <a:t>. </a:t>
            </a:r>
            <a:r>
              <a:rPr lang="en-US" dirty="0" err="1" smtClean="0">
                <a:latin typeface="SHREE-DEV7-0709" pitchFamily="2" charset="0"/>
              </a:rPr>
              <a:t>Amho</a:t>
            </a:r>
            <a:r>
              <a:rPr lang="en-US" dirty="0" smtClean="0">
                <a:latin typeface="SHREE-DEV7-0709" pitchFamily="2" charset="0"/>
              </a:rPr>
              <a:t>. </a:t>
            </a:r>
            <a:r>
              <a:rPr lang="en-US" dirty="0" err="1" smtClean="0">
                <a:latin typeface="SHREE-DEV7-0709" pitchFamily="2" charset="0"/>
              </a:rPr>
              <a:t>X»IZÀ¶m</a:t>
            </a:r>
            <a:r>
              <a:rPr lang="en-US" dirty="0" smtClean="0">
                <a:latin typeface="SHREE-DEV7-0709" pitchFamily="2" charset="0"/>
              </a:rPr>
              <a:t> </a:t>
            </a:r>
            <a:r>
              <a:rPr lang="en-US" dirty="0" err="1" smtClean="0">
                <a:latin typeface="SHREE-DEV7-0709" pitchFamily="2" charset="0"/>
              </a:rPr>
              <a:t>nR</a:t>
            </a:r>
            <a:r>
              <a:rPr lang="en-US" dirty="0" smtClean="0">
                <a:latin typeface="SHREE-DEV7-0709" pitchFamily="2" charset="0"/>
              </a:rPr>
              <a:t>&gt;</a:t>
            </a:r>
            <a:r>
              <a:rPr lang="en-US" dirty="0" err="1" smtClean="0">
                <a:latin typeface="SHREE-DEV7-0709" pitchFamily="2" charset="0"/>
              </a:rPr>
              <a:t>mamÀ¶m</a:t>
            </a:r>
            <a:r>
              <a:rPr lang="en-US" dirty="0" smtClean="0">
                <a:latin typeface="SHREE-DEV7-0709" pitchFamily="2" charset="0"/>
              </a:rPr>
              <a:t> </a:t>
            </a:r>
            <a:r>
              <a:rPr lang="en-US" dirty="0" err="1" smtClean="0">
                <a:latin typeface="SHREE-DEV7-0709" pitchFamily="2" charset="0"/>
              </a:rPr>
              <a:t>nyd</a:t>
            </a:r>
            <a:r>
              <a:rPr lang="en-US" dirty="0" smtClean="0">
                <a:latin typeface="SHREE-DEV7-0709" pitchFamily="2" charset="0"/>
              </a:rPr>
              <a:t>}g </a:t>
            </a:r>
            <a:r>
              <a:rPr lang="en-US" dirty="0" err="1" smtClean="0">
                <a:latin typeface="SHREE-DEV7-0709" pitchFamily="2" charset="0"/>
              </a:rPr>
              <a:t>Cîma</a:t>
            </a:r>
            <a:r>
              <a:rPr lang="en-US" dirty="0" smtClean="0">
                <a:latin typeface="SHREE-DEV7-0709" pitchFamily="2" charset="0"/>
              </a:rPr>
              <a:t>-X{</a:t>
            </a:r>
            <a:r>
              <a:rPr lang="en-US" dirty="0" err="1" smtClean="0">
                <a:latin typeface="SHREE-DEV7-0709" pitchFamily="2" charset="0"/>
              </a:rPr>
              <a:t>jU</a:t>
            </a:r>
            <a:r>
              <a:rPr lang="en-US" dirty="0" smtClean="0">
                <a:latin typeface="SHREE-DEV7-0709" pitchFamily="2" charset="0"/>
              </a:rPr>
              <a:t>  </a:t>
            </a:r>
            <a:r>
              <a:rPr lang="en-US" dirty="0" err="1" smtClean="0">
                <a:latin typeface="SHREE-DEV7-0709" pitchFamily="2" charset="0"/>
              </a:rPr>
              <a:t>nyd</a:t>
            </a:r>
            <a:r>
              <a:rPr lang="en-US" dirty="0" smtClean="0">
                <a:latin typeface="SHREE-DEV7-0709" pitchFamily="2" charset="0"/>
              </a:rPr>
              <a:t>© </a:t>
            </a:r>
            <a:r>
              <a:rPr lang="en-US" dirty="0" err="1" smtClean="0">
                <a:latin typeface="SHREE-DEV7-0709" pitchFamily="2" charset="0"/>
              </a:rPr>
              <a:t>KmQ</a:t>
            </a:r>
            <a:r>
              <a:rPr lang="en-US" dirty="0" smtClean="0">
                <a:latin typeface="SHREE-DEV7-0709" pitchFamily="2" charset="0"/>
              </a:rPr>
              <a:t>&gt; 800 {</a:t>
            </a:r>
            <a:r>
              <a:rPr lang="en-US" dirty="0" err="1" smtClean="0">
                <a:latin typeface="SHREE-DEV7-0709" pitchFamily="2" charset="0"/>
              </a:rPr>
              <a:t>H$.‘r</a:t>
            </a:r>
            <a:r>
              <a:rPr lang="en-US" dirty="0" smtClean="0">
                <a:latin typeface="SHREE-DEV7-0709" pitchFamily="2" charset="0"/>
              </a:rPr>
              <a:t>. </a:t>
            </a:r>
            <a:r>
              <a:rPr lang="en-US" dirty="0" err="1" smtClean="0">
                <a:latin typeface="SHREE-DEV7-0709" pitchFamily="2" charset="0"/>
              </a:rPr>
              <a:t>bm</a:t>
            </a:r>
            <a:r>
              <a:rPr lang="en-US" dirty="0" smtClean="0">
                <a:latin typeface="SHREE-DEV7-0709" pitchFamily="2" charset="0"/>
              </a:rPr>
              <a:t>§~</a:t>
            </a:r>
            <a:r>
              <a:rPr lang="en-US" dirty="0" err="1" smtClean="0">
                <a:latin typeface="SHREE-DEV7-0709" pitchFamily="2" charset="0"/>
              </a:rPr>
              <a:t>rMm</a:t>
            </a:r>
            <a:r>
              <a:rPr lang="en-US" dirty="0" smtClean="0">
                <a:latin typeface="SHREE-DEV7-0709" pitchFamily="2" charset="0"/>
              </a:rPr>
              <a:t> </a:t>
            </a:r>
            <a:r>
              <a:rPr lang="en-US" dirty="0" err="1" smtClean="0">
                <a:latin typeface="SHREE-DEV7-0709" pitchFamily="2" charset="0"/>
              </a:rPr>
              <a:t>Amho</a:t>
            </a:r>
            <a:r>
              <a:rPr lang="en-US" dirty="0" smtClean="0">
                <a:latin typeface="SHREE-DEV7-0709" pitchFamily="2" charset="0"/>
              </a:rPr>
              <a:t>. </a:t>
            </a:r>
            <a:r>
              <a:rPr lang="en-US" dirty="0" err="1" smtClean="0">
                <a:latin typeface="SHREE-DEV7-0709" pitchFamily="2" charset="0"/>
              </a:rPr>
              <a:t>X»IZÀ¶m</a:t>
            </a:r>
            <a:r>
              <a:rPr lang="en-US" dirty="0" smtClean="0">
                <a:latin typeface="SHREE-DEV7-0709" pitchFamily="2" charset="0"/>
              </a:rPr>
              <a:t> </a:t>
            </a:r>
            <a:r>
              <a:rPr lang="en-US" dirty="0" err="1" smtClean="0">
                <a:latin typeface="SHREE-DEV7-0709" pitchFamily="2" charset="0"/>
              </a:rPr>
              <a:t>nR</a:t>
            </a:r>
            <a:r>
              <a:rPr lang="en-US" dirty="0" smtClean="0">
                <a:latin typeface="SHREE-DEV7-0709" pitchFamily="2" charset="0"/>
              </a:rPr>
              <a:t>&gt;</a:t>
            </a:r>
            <a:r>
              <a:rPr lang="en-US" dirty="0" err="1" smtClean="0">
                <a:latin typeface="SHREE-DEV7-0709" pitchFamily="2" charset="0"/>
              </a:rPr>
              <a:t>mamÀ¶m</a:t>
            </a:r>
            <a:r>
              <a:rPr lang="en-US" dirty="0" smtClean="0">
                <a:latin typeface="SHREE-DEV7-0709" pitchFamily="2" charset="0"/>
              </a:rPr>
              <a:t> </a:t>
            </a:r>
            <a:r>
              <a:rPr lang="en-US" dirty="0" err="1" smtClean="0">
                <a:latin typeface="SHREE-DEV7-0709" pitchFamily="2" charset="0"/>
              </a:rPr>
              <a:t>AJXr</a:t>
            </a:r>
            <a:r>
              <a:rPr lang="en-US" dirty="0" smtClean="0">
                <a:latin typeface="SHREE-DEV7-0709" pitchFamily="2" charset="0"/>
              </a:rPr>
              <a:t> X{</a:t>
            </a:r>
            <a:r>
              <a:rPr lang="en-US" dirty="0" err="1" smtClean="0">
                <a:latin typeface="SHREE-DEV7-0709" pitchFamily="2" charset="0"/>
              </a:rPr>
              <a:t>jUoH$S</a:t>
            </a:r>
            <a:r>
              <a:rPr lang="en-US" dirty="0" smtClean="0">
                <a:latin typeface="SHREE-DEV7-0709" pitchFamily="2" charset="0"/>
              </a:rPr>
              <a:t>&gt;o </a:t>
            </a:r>
            <a:r>
              <a:rPr lang="en-US" dirty="0" err="1" smtClean="0">
                <a:latin typeface="SHREE-DEV7-0709" pitchFamily="2" charset="0"/>
              </a:rPr>
              <a:t>npíM</a:t>
            </a:r>
            <a:r>
              <a:rPr lang="en-US" dirty="0" smtClean="0">
                <a:latin typeface="SHREE-DEV7-0709" pitchFamily="2" charset="0"/>
              </a:rPr>
              <a:t>‘ </a:t>
            </a:r>
            <a:r>
              <a:rPr lang="en-US" dirty="0" err="1" smtClean="0">
                <a:latin typeface="SHREE-DEV7-0709" pitchFamily="2" charset="0"/>
              </a:rPr>
              <a:t>KmQ</a:t>
            </a:r>
            <a:r>
              <a:rPr lang="en-US" dirty="0" smtClean="0">
                <a:latin typeface="SHREE-DEV7-0709" pitchFamily="2" charset="0"/>
              </a:rPr>
              <a:t>&gt; d </a:t>
            </a:r>
            <a:r>
              <a:rPr lang="en-US" dirty="0" err="1" smtClean="0">
                <a:latin typeface="SHREE-DEV7-0709" pitchFamily="2" charset="0"/>
              </a:rPr>
              <a:t>nyd</a:t>
            </a:r>
            <a:r>
              <a:rPr lang="en-US" dirty="0" smtClean="0">
                <a:latin typeface="SHREE-DEV7-0709" pitchFamily="2" charset="0"/>
              </a:rPr>
              <a:t>© </a:t>
            </a:r>
            <a:r>
              <a:rPr lang="en-US" dirty="0" err="1" smtClean="0">
                <a:latin typeface="SHREE-DEV7-0709" pitchFamily="2" charset="0"/>
              </a:rPr>
              <a:t>KmQ</a:t>
            </a:r>
            <a:r>
              <a:rPr lang="en-US" dirty="0" smtClean="0">
                <a:latin typeface="SHREE-DEV7-0709" pitchFamily="2" charset="0"/>
              </a:rPr>
              <a:t>&gt; ho </a:t>
            </a:r>
            <a:r>
              <a:rPr lang="en-US" dirty="0" err="1" smtClean="0">
                <a:latin typeface="SHREE-DEV7-0709" pitchFamily="2" charset="0"/>
              </a:rPr>
              <a:t>nd©V</a:t>
            </a:r>
            <a:r>
              <a:rPr lang="en-US" dirty="0" smtClean="0">
                <a:latin typeface="SHREE-DEV7-0709" pitchFamily="2" charset="0"/>
              </a:rPr>
              <a:t> EH$Ì ¶</a:t>
            </a:r>
            <a:r>
              <a:rPr lang="en-US" dirty="0" err="1" smtClean="0">
                <a:latin typeface="SHREE-DEV7-0709" pitchFamily="2" charset="0"/>
              </a:rPr>
              <a:t>oVmV</a:t>
            </a:r>
            <a:r>
              <a:rPr lang="en-US" dirty="0" smtClean="0">
                <a:latin typeface="SHREE-DEV7-0709" pitchFamily="2" charset="0"/>
              </a:rPr>
              <a:t>. ¶</a:t>
            </a:r>
            <a:r>
              <a:rPr lang="en-US" dirty="0" err="1" smtClean="0">
                <a:latin typeface="SHREE-DEV7-0709" pitchFamily="2" charset="0"/>
              </a:rPr>
              <a:t>mbmM</a:t>
            </a:r>
            <a:r>
              <a:rPr lang="en-US" dirty="0" smtClean="0">
                <a:latin typeface="SHREE-DEV7-0709" pitchFamily="2" charset="0"/>
              </a:rPr>
              <a:t> {</a:t>
            </a:r>
            <a:r>
              <a:rPr lang="en-US" dirty="0" err="1" smtClean="0">
                <a:latin typeface="SHREE-DEV7-0709" pitchFamily="2" charset="0"/>
              </a:rPr>
              <a:t>Zb</a:t>
            </a:r>
            <a:r>
              <a:rPr lang="en-US" dirty="0" smtClean="0">
                <a:latin typeface="SHREE-DEV7-0709" pitchFamily="2" charset="0"/>
              </a:rPr>
              <a:t>{Jar </a:t>
            </a:r>
            <a:r>
              <a:rPr lang="en-US" dirty="0" err="1" smtClean="0">
                <a:latin typeface="SHREE-DEV7-0709" pitchFamily="2" charset="0"/>
              </a:rPr>
              <a:t>åhUVmV</a:t>
            </a:r>
            <a:r>
              <a:rPr lang="en-US" dirty="0" smtClean="0">
                <a:latin typeface="SHREE-DEV7-0709" pitchFamily="2" charset="0"/>
              </a:rPr>
              <a:t>.</a:t>
            </a:r>
          </a:p>
          <a:p>
            <a:pPr marL="0" indent="0">
              <a:buNone/>
            </a:pPr>
            <a:endParaRPr lang="en-US" dirty="0">
              <a:latin typeface="SHREE-DEV7-0709" pitchFamily="2" charset="0"/>
            </a:endParaRPr>
          </a:p>
          <a:p>
            <a:pPr marL="0" indent="0">
              <a:buNone/>
            </a:pPr>
            <a:endParaRPr lang="en-US" dirty="0" smtClean="0">
              <a:latin typeface="SHREE-DEV7-0709" pitchFamily="2" charset="0"/>
            </a:endParaRPr>
          </a:p>
          <a:p>
            <a:pPr marL="0" indent="0">
              <a:buNone/>
            </a:pPr>
            <a:endParaRPr lang="en-US" dirty="0" smtClean="0">
              <a:latin typeface="SHREE-DEV7-0709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16347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6200" y="152400"/>
            <a:ext cx="914400" cy="6096000"/>
          </a:xfrm>
          <a:prstGeom prst="rect">
            <a:avLst/>
          </a:prstGeom>
        </p:spPr>
        <p:txBody>
          <a:bodyPr anchor="b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dirty="0" smtClean="0">
                <a:latin typeface="SHREE-DEV7-2453" pitchFamily="2" charset="0"/>
              </a:rPr>
              <a:t>^m</a:t>
            </a:r>
          </a:p>
          <a:p>
            <a:pPr algn="ctr"/>
            <a:r>
              <a:rPr lang="en-US" dirty="0" smtClean="0">
                <a:latin typeface="SHREE-DEV7-2453" pitchFamily="2" charset="0"/>
              </a:rPr>
              <a:t>a</a:t>
            </a:r>
          </a:p>
          <a:p>
            <a:pPr algn="ctr"/>
            <a:r>
              <a:rPr lang="en-US" dirty="0" err="1" smtClean="0">
                <a:latin typeface="SHREE-DEV7-2453" pitchFamily="2" charset="0"/>
              </a:rPr>
              <a:t>Vm</a:t>
            </a:r>
            <a:endParaRPr lang="en-US" dirty="0" smtClean="0">
              <a:latin typeface="SHREE-DEV7-2453" pitchFamily="2" charset="0"/>
            </a:endParaRPr>
          </a:p>
          <a:p>
            <a:pPr algn="ctr"/>
            <a:r>
              <a:rPr lang="en-US" dirty="0" smtClean="0">
                <a:latin typeface="SHREE-DEV7-2453" pitchFamily="2" charset="0"/>
              </a:rPr>
              <a:t>Mm</a:t>
            </a:r>
          </a:p>
          <a:p>
            <a:pPr algn="ctr"/>
            <a:endParaRPr lang="en-US" dirty="0" smtClean="0">
              <a:latin typeface="SHREE-DEV7-2453" pitchFamily="2" charset="0"/>
            </a:endParaRPr>
          </a:p>
          <a:p>
            <a:pPr algn="ctr"/>
            <a:r>
              <a:rPr lang="en-US" dirty="0" smtClean="0">
                <a:latin typeface="SHREE-DEV7-2453" pitchFamily="2" charset="0"/>
              </a:rPr>
              <a:t>^y</a:t>
            </a:r>
          </a:p>
          <a:p>
            <a:pPr algn="ctr"/>
            <a:r>
              <a:rPr lang="en-US" dirty="0" err="1" smtClean="0">
                <a:latin typeface="SHREE-DEV7-2453" pitchFamily="2" charset="0"/>
              </a:rPr>
              <a:t>Jmo</a:t>
            </a:r>
            <a:endParaRPr lang="en-US" dirty="0" smtClean="0">
              <a:latin typeface="SHREE-DEV7-2453" pitchFamily="2" charset="0"/>
            </a:endParaRPr>
          </a:p>
          <a:p>
            <a:pPr algn="ctr"/>
            <a:r>
              <a:rPr lang="en-US" dirty="0">
                <a:latin typeface="SHREE-DEV7-2453" pitchFamily="2" charset="0"/>
              </a:rPr>
              <a:t>b</a:t>
            </a:r>
            <a:endParaRPr lang="en-US" dirty="0" smtClean="0">
              <a:latin typeface="SHREE-DEV7-2453" pitchFamily="2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SHREE-DEV7-2453" pitchFamily="2" charset="0"/>
              </a:rPr>
              <a:t>{</a:t>
            </a:r>
            <a:r>
              <a:rPr lang="en-US" dirty="0" err="1" smtClean="0">
                <a:latin typeface="SHREE-DEV7-2453" pitchFamily="2" charset="0"/>
              </a:rPr>
              <a:t>H$ZmanÅ</a:t>
            </a:r>
            <a:r>
              <a:rPr lang="en-US" dirty="0" smtClean="0">
                <a:latin typeface="SHREE-DEV7-2453" pitchFamily="2" charset="0"/>
              </a:rPr>
              <a:t>&gt;</a:t>
            </a:r>
            <a:r>
              <a:rPr lang="en-US" dirty="0" err="1" smtClean="0">
                <a:latin typeface="SHREE-DEV7-2453" pitchFamily="2" charset="0"/>
              </a:rPr>
              <a:t>rMr</a:t>
            </a:r>
            <a:r>
              <a:rPr lang="en-US" dirty="0" smtClean="0">
                <a:latin typeface="SHREE-DEV7-2453" pitchFamily="2" charset="0"/>
              </a:rPr>
              <a:t> ‘</a:t>
            </a:r>
            <a:r>
              <a:rPr lang="en-US" dirty="0" err="1" smtClean="0">
                <a:latin typeface="SHREE-DEV7-2453" pitchFamily="2" charset="0"/>
              </a:rPr>
              <a:t>oXmZo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7858" y="1447800"/>
            <a:ext cx="5621671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447800"/>
            <a:ext cx="5621671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16347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6200" y="152400"/>
            <a:ext cx="914400" cy="6096000"/>
          </a:xfrm>
          <a:prstGeom prst="rect">
            <a:avLst/>
          </a:prstGeom>
        </p:spPr>
        <p:txBody>
          <a:bodyPr anchor="b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dirty="0" smtClean="0">
                <a:latin typeface="SHREE-DEV7-2453" pitchFamily="2" charset="0"/>
              </a:rPr>
              <a:t>^m</a:t>
            </a:r>
          </a:p>
          <a:p>
            <a:pPr algn="ctr"/>
            <a:r>
              <a:rPr lang="en-US" dirty="0" smtClean="0">
                <a:latin typeface="SHREE-DEV7-2453" pitchFamily="2" charset="0"/>
              </a:rPr>
              <a:t>a</a:t>
            </a:r>
          </a:p>
          <a:p>
            <a:pPr algn="ctr"/>
            <a:r>
              <a:rPr lang="en-US" dirty="0" err="1" smtClean="0">
                <a:latin typeface="SHREE-DEV7-2453" pitchFamily="2" charset="0"/>
              </a:rPr>
              <a:t>Vm</a:t>
            </a:r>
            <a:endParaRPr lang="en-US" dirty="0" smtClean="0">
              <a:latin typeface="SHREE-DEV7-2453" pitchFamily="2" charset="0"/>
            </a:endParaRPr>
          </a:p>
          <a:p>
            <a:pPr algn="ctr"/>
            <a:r>
              <a:rPr lang="en-US" dirty="0" smtClean="0">
                <a:latin typeface="SHREE-DEV7-2453" pitchFamily="2" charset="0"/>
              </a:rPr>
              <a:t>Mm</a:t>
            </a:r>
          </a:p>
          <a:p>
            <a:pPr algn="ctr"/>
            <a:endParaRPr lang="en-US" dirty="0" smtClean="0">
              <a:latin typeface="SHREE-DEV7-2453" pitchFamily="2" charset="0"/>
            </a:endParaRPr>
          </a:p>
          <a:p>
            <a:pPr algn="ctr"/>
            <a:r>
              <a:rPr lang="en-US" dirty="0" smtClean="0">
                <a:latin typeface="SHREE-DEV7-2453" pitchFamily="2" charset="0"/>
              </a:rPr>
              <a:t>^y</a:t>
            </a:r>
          </a:p>
          <a:p>
            <a:pPr algn="ctr"/>
            <a:r>
              <a:rPr lang="en-US" dirty="0" err="1" smtClean="0">
                <a:latin typeface="SHREE-DEV7-2453" pitchFamily="2" charset="0"/>
              </a:rPr>
              <a:t>Jmo</a:t>
            </a:r>
            <a:endParaRPr lang="en-US" dirty="0" smtClean="0">
              <a:latin typeface="SHREE-DEV7-2453" pitchFamily="2" charset="0"/>
            </a:endParaRPr>
          </a:p>
          <a:p>
            <a:pPr algn="ctr"/>
            <a:r>
              <a:rPr lang="en-US" dirty="0">
                <a:latin typeface="SHREE-DEV7-2453" pitchFamily="2" charset="0"/>
              </a:rPr>
              <a:t>b</a:t>
            </a:r>
            <a:endParaRPr lang="en-US" dirty="0" smtClean="0">
              <a:latin typeface="SHREE-DEV7-2453" pitchFamily="2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SHREE-DEV7-2453" pitchFamily="2" charset="0"/>
              </a:rPr>
              <a:t>{</a:t>
            </a:r>
            <a:r>
              <a:rPr lang="en-US" dirty="0" err="1">
                <a:latin typeface="SHREE-DEV7-2453" pitchFamily="2" charset="0"/>
              </a:rPr>
              <a:t>H$ZmanÅ</a:t>
            </a:r>
            <a:r>
              <a:rPr lang="en-US" dirty="0">
                <a:latin typeface="SHREE-DEV7-2453" pitchFamily="2" charset="0"/>
              </a:rPr>
              <a:t>&gt;</a:t>
            </a:r>
            <a:r>
              <a:rPr lang="en-US" dirty="0" err="1">
                <a:latin typeface="SHREE-DEV7-2453" pitchFamily="2" charset="0"/>
              </a:rPr>
              <a:t>rMr</a:t>
            </a:r>
            <a:r>
              <a:rPr lang="en-US" dirty="0">
                <a:latin typeface="SHREE-DEV7-2453" pitchFamily="2" charset="0"/>
              </a:rPr>
              <a:t> ‘</a:t>
            </a:r>
            <a:r>
              <a:rPr lang="en-US" dirty="0" err="1">
                <a:latin typeface="SHREE-DEV7-2453" pitchFamily="2" charset="0"/>
              </a:rPr>
              <a:t>oXmZo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SHREE-DEV7-0709" pitchFamily="2" charset="0"/>
              </a:rPr>
              <a:t>^</a:t>
            </a:r>
            <a:r>
              <a:rPr lang="en-US" dirty="0" err="1" smtClean="0">
                <a:latin typeface="SHREE-DEV7-0709" pitchFamily="2" charset="0"/>
              </a:rPr>
              <a:t>maVr</a:t>
            </a:r>
            <a:r>
              <a:rPr lang="en-US" dirty="0" smtClean="0">
                <a:latin typeface="SHREE-DEV7-0709" pitchFamily="2" charset="0"/>
              </a:rPr>
              <a:t>¶ </a:t>
            </a:r>
            <a:r>
              <a:rPr lang="en-US" dirty="0" err="1" smtClean="0">
                <a:latin typeface="SHREE-DEV7-0709" pitchFamily="2" charset="0"/>
              </a:rPr>
              <a:t>ÛrnH$ënmÀ¶m</a:t>
            </a:r>
            <a:r>
              <a:rPr lang="en-US" dirty="0" smtClean="0">
                <a:latin typeface="SHREE-DEV7-0709" pitchFamily="2" charset="0"/>
              </a:rPr>
              <a:t> </a:t>
            </a:r>
            <a:r>
              <a:rPr lang="en-US" dirty="0" err="1" smtClean="0">
                <a:latin typeface="SHREE-DEV7-0709" pitchFamily="2" charset="0"/>
              </a:rPr>
              <a:t>npíM</a:t>
            </a:r>
            <a:r>
              <a:rPr lang="en-US" dirty="0" smtClean="0">
                <a:latin typeface="SHREE-DEV7-0709" pitchFamily="2" charset="0"/>
              </a:rPr>
              <a:t>‘ d </a:t>
            </a:r>
            <a:r>
              <a:rPr lang="en-US" dirty="0" err="1" smtClean="0">
                <a:latin typeface="SHREE-DEV7-0709" pitchFamily="2" charset="0"/>
              </a:rPr>
              <a:t>nyd</a:t>
            </a:r>
            <a:r>
              <a:rPr lang="en-US" dirty="0" smtClean="0">
                <a:latin typeface="SHREE-DEV7-0709" pitchFamily="2" charset="0"/>
              </a:rPr>
              <a:t>© ^</a:t>
            </a:r>
            <a:r>
              <a:rPr lang="en-US" dirty="0" err="1" smtClean="0">
                <a:latin typeface="SHREE-DEV7-0709" pitchFamily="2" charset="0"/>
              </a:rPr>
              <a:t>mJmV</a:t>
            </a:r>
            <a:r>
              <a:rPr lang="en-US" dirty="0" smtClean="0">
                <a:latin typeface="SHREE-DEV7-0709" pitchFamily="2" charset="0"/>
              </a:rPr>
              <a:t> </a:t>
            </a:r>
            <a:r>
              <a:rPr lang="en-US" dirty="0" err="1" smtClean="0">
                <a:latin typeface="SHREE-DEV7-0709" pitchFamily="2" charset="0"/>
              </a:rPr>
              <a:t>bm</a:t>
            </a:r>
            <a:r>
              <a:rPr lang="en-US" dirty="0" smtClean="0">
                <a:latin typeface="SHREE-DEV7-0709" pitchFamily="2" charset="0"/>
              </a:rPr>
              <a:t>§~ d </a:t>
            </a:r>
            <a:r>
              <a:rPr lang="en-US" dirty="0" err="1" smtClean="0">
                <a:latin typeface="SHREE-DEV7-0709" pitchFamily="2" charset="0"/>
              </a:rPr>
              <a:t>Aé§X</a:t>
            </a:r>
            <a:r>
              <a:rPr lang="en-US" dirty="0" smtClean="0">
                <a:latin typeface="SHREE-DEV7-0709" pitchFamily="2" charset="0"/>
              </a:rPr>
              <a:t> </a:t>
            </a:r>
            <a:r>
              <a:rPr lang="en-US" dirty="0" err="1" smtClean="0">
                <a:latin typeface="SHREE-DEV7-0709" pitchFamily="2" charset="0"/>
              </a:rPr>
              <a:t>àXoe</a:t>
            </a:r>
            <a:r>
              <a:rPr lang="en-US" dirty="0" smtClean="0">
                <a:latin typeface="SHREE-DEV7-0709" pitchFamily="2" charset="0"/>
              </a:rPr>
              <a:t> </a:t>
            </a:r>
            <a:r>
              <a:rPr lang="en-US" dirty="0" err="1" smtClean="0">
                <a:latin typeface="SHREE-DEV7-0709" pitchFamily="2" charset="0"/>
              </a:rPr>
              <a:t>Amho</a:t>
            </a:r>
            <a:r>
              <a:rPr lang="en-US" dirty="0" smtClean="0">
                <a:latin typeface="SHREE-DEV7-0709" pitchFamily="2" charset="0"/>
              </a:rPr>
              <a:t>, ¶</a:t>
            </a:r>
            <a:r>
              <a:rPr lang="en-US" dirty="0" err="1" smtClean="0">
                <a:latin typeface="SHREE-DEV7-0709" pitchFamily="2" charset="0"/>
              </a:rPr>
              <a:t>mbmM</a:t>
            </a:r>
            <a:r>
              <a:rPr lang="en-US" dirty="0" smtClean="0">
                <a:latin typeface="SHREE-DEV7-0709" pitchFamily="2" charset="0"/>
              </a:rPr>
              <a:t> {</a:t>
            </a:r>
            <a:r>
              <a:rPr lang="en-US" dirty="0" err="1" smtClean="0">
                <a:latin typeface="SHREE-DEV7-0709" pitchFamily="2" charset="0"/>
              </a:rPr>
              <a:t>H$ZmanÅ</a:t>
            </a:r>
            <a:r>
              <a:rPr lang="en-US" dirty="0" smtClean="0">
                <a:latin typeface="SHREE-DEV7-0709" pitchFamily="2" charset="0"/>
              </a:rPr>
              <a:t>&gt;</a:t>
            </a:r>
            <a:r>
              <a:rPr lang="en-US" dirty="0" err="1" smtClean="0">
                <a:latin typeface="SHREE-DEV7-0709" pitchFamily="2" charset="0"/>
              </a:rPr>
              <a:t>rMr</a:t>
            </a:r>
            <a:r>
              <a:rPr lang="en-US" dirty="0" smtClean="0">
                <a:latin typeface="SHREE-DEV7-0709" pitchFamily="2" charset="0"/>
              </a:rPr>
              <a:t> ‘¡</a:t>
            </a:r>
            <a:r>
              <a:rPr lang="en-US" dirty="0" err="1" smtClean="0">
                <a:latin typeface="SHREE-DEV7-0709" pitchFamily="2" charset="0"/>
              </a:rPr>
              <a:t>XmZo</a:t>
            </a:r>
            <a:r>
              <a:rPr lang="en-US" dirty="0" smtClean="0">
                <a:latin typeface="SHREE-DEV7-0709" pitchFamily="2" charset="0"/>
              </a:rPr>
              <a:t> Ago </a:t>
            </a:r>
            <a:r>
              <a:rPr lang="en-US" dirty="0" err="1" smtClean="0">
                <a:latin typeface="SHREE-DEV7-0709" pitchFamily="2" charset="0"/>
              </a:rPr>
              <a:t>åhUVmV</a:t>
            </a:r>
            <a:r>
              <a:rPr lang="en-US" dirty="0" smtClean="0">
                <a:latin typeface="SHREE-DEV7-0709" pitchFamily="2" charset="0"/>
              </a:rPr>
              <a:t>. </a:t>
            </a:r>
            <a:r>
              <a:rPr lang="en-US" dirty="0" err="1" smtClean="0">
                <a:latin typeface="SHREE-DEV7-0709" pitchFamily="2" charset="0"/>
              </a:rPr>
              <a:t>npíM</a:t>
            </a:r>
            <a:r>
              <a:rPr lang="en-US" dirty="0" smtClean="0">
                <a:latin typeface="SHREE-DEV7-0709" pitchFamily="2" charset="0"/>
              </a:rPr>
              <a:t>‘ d </a:t>
            </a:r>
            <a:r>
              <a:rPr lang="en-US" dirty="0" err="1" smtClean="0">
                <a:latin typeface="SHREE-DEV7-0709" pitchFamily="2" charset="0"/>
              </a:rPr>
              <a:t>nyd</a:t>
            </a:r>
            <a:r>
              <a:rPr lang="en-US" dirty="0" smtClean="0">
                <a:latin typeface="SHREE-DEV7-0709" pitchFamily="2" charset="0"/>
              </a:rPr>
              <a:t>© {</a:t>
            </a:r>
            <a:r>
              <a:rPr lang="en-US" dirty="0" err="1" smtClean="0">
                <a:latin typeface="SHREE-DEV7-0709" pitchFamily="2" charset="0"/>
              </a:rPr>
              <a:t>H$ZmanÅ</a:t>
            </a:r>
            <a:r>
              <a:rPr lang="en-US" dirty="0" smtClean="0">
                <a:latin typeface="SHREE-DEV7-0709" pitchFamily="2" charset="0"/>
              </a:rPr>
              <a:t>&gt;</a:t>
            </a:r>
            <a:r>
              <a:rPr lang="en-US" dirty="0" err="1" smtClean="0">
                <a:latin typeface="SHREE-DEV7-0709" pitchFamily="2" charset="0"/>
              </a:rPr>
              <a:t>rMr</a:t>
            </a:r>
            <a:r>
              <a:rPr lang="en-US" dirty="0" smtClean="0">
                <a:latin typeface="SHREE-DEV7-0709" pitchFamily="2" charset="0"/>
              </a:rPr>
              <a:t> </a:t>
            </a:r>
            <a:r>
              <a:rPr lang="en-US" dirty="0" err="1" smtClean="0">
                <a:latin typeface="SHREE-DEV7-0709" pitchFamily="2" charset="0"/>
              </a:rPr>
              <a:t>EHy$U</a:t>
            </a:r>
            <a:r>
              <a:rPr lang="en-US" dirty="0" smtClean="0">
                <a:latin typeface="SHREE-DEV7-0709" pitchFamily="2" charset="0"/>
              </a:rPr>
              <a:t> </a:t>
            </a:r>
            <a:r>
              <a:rPr lang="en-US" dirty="0" err="1" smtClean="0">
                <a:latin typeface="SHREE-DEV7-0709" pitchFamily="2" charset="0"/>
              </a:rPr>
              <a:t>bm</a:t>
            </a:r>
            <a:r>
              <a:rPr lang="en-US" dirty="0" smtClean="0">
                <a:latin typeface="SHREE-DEV7-0709" pitchFamily="2" charset="0"/>
              </a:rPr>
              <a:t>§~r 5680 {</a:t>
            </a:r>
            <a:r>
              <a:rPr lang="en-US" dirty="0" err="1" smtClean="0">
                <a:latin typeface="SHREE-DEV7-0709" pitchFamily="2" charset="0"/>
              </a:rPr>
              <a:t>H$.‘r</a:t>
            </a:r>
            <a:r>
              <a:rPr lang="en-US" dirty="0" smtClean="0">
                <a:latin typeface="SHREE-DEV7-0709" pitchFamily="2" charset="0"/>
              </a:rPr>
              <a:t>. </a:t>
            </a:r>
            <a:r>
              <a:rPr lang="en-US" dirty="0" err="1" smtClean="0">
                <a:latin typeface="SHREE-DEV7-0709" pitchFamily="2" charset="0"/>
              </a:rPr>
              <a:t>Amho</a:t>
            </a:r>
            <a:r>
              <a:rPr lang="en-US" dirty="0" smtClean="0">
                <a:latin typeface="SHREE-DEV7-0709" pitchFamily="2" charset="0"/>
              </a:rPr>
              <a:t>. </a:t>
            </a:r>
            <a:endParaRPr lang="en-US" dirty="0">
              <a:latin typeface="SHREE-DEV7-0709" pitchFamily="2" charset="0"/>
            </a:endParaRPr>
          </a:p>
          <a:p>
            <a:pPr marL="0" indent="0">
              <a:buNone/>
            </a:pPr>
            <a:r>
              <a:rPr lang="en-US" dirty="0" smtClean="0">
                <a:latin typeface="SHREE-DEV7-1018" pitchFamily="2" charset="0"/>
              </a:rPr>
              <a:t>{</a:t>
            </a:r>
            <a:r>
              <a:rPr lang="en-US" dirty="0" err="1" smtClean="0">
                <a:latin typeface="SHREE-DEV7-1018" pitchFamily="2" charset="0"/>
              </a:rPr>
              <a:t>H$ZmanÅ</a:t>
            </a:r>
            <a:r>
              <a:rPr lang="en-US" dirty="0" smtClean="0">
                <a:latin typeface="SHREE-DEV7-1018" pitchFamily="2" charset="0"/>
              </a:rPr>
              <a:t>&gt;</a:t>
            </a:r>
            <a:r>
              <a:rPr lang="en-US" dirty="0" err="1" smtClean="0">
                <a:latin typeface="SHREE-DEV7-1018" pitchFamily="2" charset="0"/>
              </a:rPr>
              <a:t>rMo</a:t>
            </a:r>
            <a:r>
              <a:rPr lang="en-US" dirty="0" smtClean="0">
                <a:latin typeface="SHREE-DEV7-1018" pitchFamily="2" charset="0"/>
              </a:rPr>
              <a:t> ‘¡</a:t>
            </a:r>
            <a:r>
              <a:rPr lang="en-US" dirty="0" err="1" smtClean="0">
                <a:latin typeface="SHREE-DEV7-1018" pitchFamily="2" charset="0"/>
              </a:rPr>
              <a:t>XmZm§Mo</a:t>
            </a:r>
            <a:r>
              <a:rPr lang="en-US" dirty="0" smtClean="0">
                <a:latin typeface="SHREE-DEV7-1018" pitchFamily="2" charset="0"/>
              </a:rPr>
              <a:t> </a:t>
            </a:r>
            <a:r>
              <a:rPr lang="en-US" dirty="0" err="1" smtClean="0">
                <a:latin typeface="SHREE-DEV7-1018" pitchFamily="2" charset="0"/>
              </a:rPr>
              <a:t>àH$ma</a:t>
            </a:r>
            <a:r>
              <a:rPr lang="en-US" dirty="0" smtClean="0">
                <a:latin typeface="SHREE-DEV7-1018" pitchFamily="2" charset="0"/>
              </a:rPr>
              <a:t>:-</a:t>
            </a:r>
            <a:endParaRPr lang="en-US" dirty="0">
              <a:latin typeface="SHREE-DEV7-1018" pitchFamily="2" charset="0"/>
            </a:endParaRPr>
          </a:p>
          <a:p>
            <a:pPr marL="514350" indent="-514350">
              <a:buAutoNum type="arabicParenR"/>
            </a:pPr>
            <a:r>
              <a:rPr lang="en-US" dirty="0" err="1" smtClean="0">
                <a:latin typeface="SHREE-DEV7-0709" pitchFamily="2" charset="0"/>
              </a:rPr>
              <a:t>npíM</a:t>
            </a:r>
            <a:r>
              <a:rPr lang="en-US" dirty="0" smtClean="0">
                <a:latin typeface="SHREE-DEV7-0709" pitchFamily="2" charset="0"/>
              </a:rPr>
              <a:t>‘ {</a:t>
            </a:r>
            <a:r>
              <a:rPr lang="en-US" dirty="0" err="1" smtClean="0">
                <a:latin typeface="SHREE-DEV7-0709" pitchFamily="2" charset="0"/>
              </a:rPr>
              <a:t>H$ZmanÅ</a:t>
            </a:r>
            <a:r>
              <a:rPr lang="en-US" dirty="0" smtClean="0">
                <a:latin typeface="SHREE-DEV7-0709" pitchFamily="2" charset="0"/>
              </a:rPr>
              <a:t>&gt;r: </a:t>
            </a:r>
            <a:r>
              <a:rPr lang="en-US" dirty="0" err="1">
                <a:latin typeface="SHREE-DEV7-0709" pitchFamily="2" charset="0"/>
              </a:rPr>
              <a:t>npíM</a:t>
            </a:r>
            <a:r>
              <a:rPr lang="en-US" dirty="0">
                <a:latin typeface="SHREE-DEV7-0709" pitchFamily="2" charset="0"/>
              </a:rPr>
              <a:t>‘ {</a:t>
            </a:r>
            <a:r>
              <a:rPr lang="en-US" dirty="0" err="1" smtClean="0">
                <a:latin typeface="SHREE-DEV7-0709" pitchFamily="2" charset="0"/>
              </a:rPr>
              <a:t>H$ZmanÅ</a:t>
            </a:r>
            <a:r>
              <a:rPr lang="en-US" dirty="0" smtClean="0">
                <a:latin typeface="SHREE-DEV7-0709" pitchFamily="2" charset="0"/>
              </a:rPr>
              <a:t>&gt;r </a:t>
            </a:r>
            <a:r>
              <a:rPr lang="en-US" dirty="0" err="1" smtClean="0">
                <a:latin typeface="SHREE-DEV7-0709" pitchFamily="2" charset="0"/>
              </a:rPr>
              <a:t>Aa~r</a:t>
            </a:r>
            <a:r>
              <a:rPr lang="en-US" dirty="0" smtClean="0">
                <a:latin typeface="SHREE-DEV7-0709" pitchFamily="2" charset="0"/>
              </a:rPr>
              <a:t> </a:t>
            </a:r>
            <a:r>
              <a:rPr lang="en-US" dirty="0" err="1" smtClean="0">
                <a:latin typeface="SHREE-DEV7-0709" pitchFamily="2" charset="0"/>
              </a:rPr>
              <a:t>g‘wÐmbm</a:t>
            </a:r>
            <a:r>
              <a:rPr lang="en-US" dirty="0" smtClean="0">
                <a:latin typeface="SHREE-DEV7-0709" pitchFamily="2" charset="0"/>
              </a:rPr>
              <a:t> </a:t>
            </a:r>
            <a:r>
              <a:rPr lang="en-US" dirty="0" err="1" smtClean="0">
                <a:latin typeface="SHREE-DEV7-0709" pitchFamily="2" charset="0"/>
              </a:rPr>
              <a:t>bmJyZ</a:t>
            </a:r>
            <a:r>
              <a:rPr lang="en-US" dirty="0" smtClean="0">
                <a:latin typeface="SHREE-DEV7-0709" pitchFamily="2" charset="0"/>
              </a:rPr>
              <a:t> </a:t>
            </a:r>
            <a:r>
              <a:rPr lang="en-US" dirty="0" err="1" smtClean="0">
                <a:latin typeface="SHREE-DEV7-0709" pitchFamily="2" charset="0"/>
              </a:rPr>
              <a:t>Amho</a:t>
            </a:r>
            <a:r>
              <a:rPr lang="en-US" dirty="0" smtClean="0">
                <a:latin typeface="SHREE-DEV7-0709" pitchFamily="2" charset="0"/>
              </a:rPr>
              <a:t>. ¶</a:t>
            </a:r>
            <a:r>
              <a:rPr lang="en-US" dirty="0" err="1" smtClean="0">
                <a:latin typeface="SHREE-DEV7-0709" pitchFamily="2" charset="0"/>
              </a:rPr>
              <a:t>mMm</a:t>
            </a:r>
            <a:r>
              <a:rPr lang="en-US" dirty="0" smtClean="0">
                <a:latin typeface="SHREE-DEV7-0709" pitchFamily="2" charset="0"/>
              </a:rPr>
              <a:t> {</a:t>
            </a:r>
            <a:r>
              <a:rPr lang="en-US" dirty="0" err="1" smtClean="0">
                <a:latin typeface="SHREE-DEV7-0709" pitchFamily="2" charset="0"/>
              </a:rPr>
              <a:t>dñVma</a:t>
            </a:r>
            <a:r>
              <a:rPr lang="en-US" dirty="0" smtClean="0">
                <a:latin typeface="SHREE-DEV7-0709" pitchFamily="2" charset="0"/>
              </a:rPr>
              <a:t> H$ÀN&gt;</a:t>
            </a:r>
            <a:r>
              <a:rPr lang="en-US" dirty="0" err="1" smtClean="0">
                <a:latin typeface="SHREE-DEV7-0709" pitchFamily="2" charset="0"/>
              </a:rPr>
              <a:t>À¶m</a:t>
            </a:r>
            <a:r>
              <a:rPr lang="en-US" dirty="0" smtClean="0">
                <a:latin typeface="SHREE-DEV7-0709" pitchFamily="2" charset="0"/>
              </a:rPr>
              <a:t> </a:t>
            </a:r>
            <a:r>
              <a:rPr lang="en-US" dirty="0" err="1" smtClean="0">
                <a:latin typeface="SHREE-DEV7-0709" pitchFamily="2" charset="0"/>
              </a:rPr>
              <a:t>AmImVnmgyZ</a:t>
            </a:r>
            <a:r>
              <a:rPr lang="en-US" dirty="0" smtClean="0">
                <a:latin typeface="SHREE-DEV7-0709" pitchFamily="2" charset="0"/>
              </a:rPr>
              <a:t> X{</a:t>
            </a:r>
            <a:r>
              <a:rPr lang="en-US" dirty="0" err="1" smtClean="0">
                <a:latin typeface="SHREE-DEV7-0709" pitchFamily="2" charset="0"/>
              </a:rPr>
              <a:t>jUog</a:t>
            </a:r>
            <a:r>
              <a:rPr lang="en-US" dirty="0" smtClean="0">
                <a:latin typeface="SHREE-DEV7-0709" pitchFamily="2" charset="0"/>
              </a:rPr>
              <a:t> </a:t>
            </a:r>
            <a:r>
              <a:rPr lang="en-US" dirty="0" err="1" smtClean="0">
                <a:latin typeface="SHREE-DEV7-0709" pitchFamily="2" charset="0"/>
              </a:rPr>
              <a:t>H$Ý¶mHw</a:t>
            </a:r>
            <a:r>
              <a:rPr lang="en-US" dirty="0" smtClean="0">
                <a:latin typeface="SHREE-DEV7-0709" pitchFamily="2" charset="0"/>
              </a:rPr>
              <a:t>$‘</a:t>
            </a:r>
            <a:r>
              <a:rPr lang="en-US" dirty="0" err="1" smtClean="0">
                <a:latin typeface="SHREE-DEV7-0709" pitchFamily="2" charset="0"/>
              </a:rPr>
              <a:t>marn</a:t>
            </a:r>
            <a:r>
              <a:rPr lang="en-US" dirty="0" smtClean="0">
                <a:latin typeface="SHREE-DEV7-0709" pitchFamily="2" charset="0"/>
              </a:rPr>
              <a:t>¶ªV </a:t>
            </a:r>
            <a:r>
              <a:rPr lang="en-US" dirty="0" err="1" smtClean="0">
                <a:latin typeface="SHREE-DEV7-0709" pitchFamily="2" charset="0"/>
              </a:rPr>
              <a:t>Amho</a:t>
            </a:r>
            <a:r>
              <a:rPr lang="en-US" dirty="0" smtClean="0">
                <a:latin typeface="SHREE-DEV7-0709" pitchFamily="2" charset="0"/>
              </a:rPr>
              <a:t>.</a:t>
            </a:r>
          </a:p>
          <a:p>
            <a:pPr marL="514350" indent="-514350">
              <a:buAutoNum type="arabicParenR"/>
            </a:pPr>
            <a:r>
              <a:rPr lang="en-US" dirty="0" err="1" smtClean="0">
                <a:latin typeface="SHREE-DEV7-0709" pitchFamily="2" charset="0"/>
              </a:rPr>
              <a:t>nyd</a:t>
            </a:r>
            <a:r>
              <a:rPr lang="en-US" dirty="0" smtClean="0">
                <a:latin typeface="SHREE-DEV7-0709" pitchFamily="2" charset="0"/>
              </a:rPr>
              <a:t>© {</a:t>
            </a:r>
            <a:r>
              <a:rPr lang="en-US" dirty="0" err="1" smtClean="0">
                <a:latin typeface="SHREE-DEV7-0709" pitchFamily="2" charset="0"/>
              </a:rPr>
              <a:t>H$ZmanÅ</a:t>
            </a:r>
            <a:r>
              <a:rPr lang="en-US" dirty="0" smtClean="0">
                <a:latin typeface="SHREE-DEV7-0709" pitchFamily="2" charset="0"/>
              </a:rPr>
              <a:t>&gt;r : </a:t>
            </a:r>
            <a:r>
              <a:rPr lang="en-US" dirty="0" err="1" smtClean="0">
                <a:latin typeface="SHREE-DEV7-0709" pitchFamily="2" charset="0"/>
              </a:rPr>
              <a:t>nyd</a:t>
            </a:r>
            <a:r>
              <a:rPr lang="en-US" dirty="0" smtClean="0">
                <a:latin typeface="SHREE-DEV7-0709" pitchFamily="2" charset="0"/>
              </a:rPr>
              <a:t>© {</a:t>
            </a:r>
            <a:r>
              <a:rPr lang="en-US" dirty="0" err="1" smtClean="0">
                <a:latin typeface="SHREE-DEV7-0709" pitchFamily="2" charset="0"/>
              </a:rPr>
              <a:t>H$ZmanÅ</a:t>
            </a:r>
            <a:r>
              <a:rPr lang="en-US" dirty="0" smtClean="0">
                <a:latin typeface="SHREE-DEV7-0709" pitchFamily="2" charset="0"/>
              </a:rPr>
              <a:t>&gt;</a:t>
            </a:r>
            <a:r>
              <a:rPr lang="en-US" dirty="0" err="1" smtClean="0">
                <a:latin typeface="SHREE-DEV7-0709" pitchFamily="2" charset="0"/>
              </a:rPr>
              <a:t>rMm</a:t>
            </a:r>
            <a:r>
              <a:rPr lang="en-US" dirty="0" smtClean="0">
                <a:latin typeface="SHREE-DEV7-0709" pitchFamily="2" charset="0"/>
              </a:rPr>
              <a:t> </a:t>
            </a:r>
            <a:r>
              <a:rPr lang="en-US" dirty="0" err="1" smtClean="0">
                <a:latin typeface="SHREE-DEV7-0709" pitchFamily="2" charset="0"/>
              </a:rPr>
              <a:t>àXoe</a:t>
            </a:r>
            <a:r>
              <a:rPr lang="en-US" dirty="0" smtClean="0">
                <a:latin typeface="SHREE-DEV7-0709" pitchFamily="2" charset="0"/>
              </a:rPr>
              <a:t> ~§</a:t>
            </a:r>
            <a:r>
              <a:rPr lang="en-US" dirty="0" err="1" smtClean="0">
                <a:latin typeface="SHREE-DEV7-0709" pitchFamily="2" charset="0"/>
              </a:rPr>
              <a:t>JmbÀ¶m</a:t>
            </a:r>
            <a:r>
              <a:rPr lang="en-US" dirty="0" smtClean="0">
                <a:latin typeface="SHREE-DEV7-0709" pitchFamily="2" charset="0"/>
              </a:rPr>
              <a:t> </a:t>
            </a:r>
            <a:r>
              <a:rPr lang="en-US" dirty="0" err="1" smtClean="0">
                <a:latin typeface="SHREE-DEV7-0709" pitchFamily="2" charset="0"/>
              </a:rPr>
              <a:t>CngmJambm</a:t>
            </a:r>
            <a:r>
              <a:rPr lang="en-US" dirty="0" smtClean="0">
                <a:latin typeface="SHREE-DEV7-0709" pitchFamily="2" charset="0"/>
              </a:rPr>
              <a:t> </a:t>
            </a:r>
            <a:r>
              <a:rPr lang="en-US" dirty="0" err="1" smtClean="0">
                <a:latin typeface="SHREE-DEV7-0709" pitchFamily="2" charset="0"/>
              </a:rPr>
              <a:t>bmJyZ</a:t>
            </a:r>
            <a:r>
              <a:rPr lang="en-US" dirty="0" smtClean="0">
                <a:latin typeface="SHREE-DEV7-0709" pitchFamily="2" charset="0"/>
              </a:rPr>
              <a:t> </a:t>
            </a:r>
            <a:r>
              <a:rPr lang="en-US" dirty="0" err="1" smtClean="0">
                <a:latin typeface="SHREE-DEV7-0709" pitchFamily="2" charset="0"/>
              </a:rPr>
              <a:t>Amho</a:t>
            </a:r>
            <a:r>
              <a:rPr lang="en-US" dirty="0" smtClean="0">
                <a:latin typeface="SHREE-DEV7-0709" pitchFamily="2" charset="0"/>
              </a:rPr>
              <a:t>. ¶</a:t>
            </a:r>
            <a:r>
              <a:rPr lang="en-US" dirty="0" err="1" smtClean="0">
                <a:latin typeface="SHREE-DEV7-0709" pitchFamily="2" charset="0"/>
              </a:rPr>
              <a:t>mbm</a:t>
            </a:r>
            <a:r>
              <a:rPr lang="en-US" dirty="0" smtClean="0">
                <a:latin typeface="SHREE-DEV7-0709" pitchFamily="2" charset="0"/>
              </a:rPr>
              <a:t> </a:t>
            </a:r>
            <a:r>
              <a:rPr lang="en-US" dirty="0" err="1" smtClean="0">
                <a:latin typeface="SHREE-DEV7-0709" pitchFamily="2" charset="0"/>
              </a:rPr>
              <a:t>H$moamo</a:t>
            </a:r>
            <a:r>
              <a:rPr lang="en-US" dirty="0" smtClean="0">
                <a:latin typeface="SHREE-DEV7-0709" pitchFamily="2" charset="0"/>
              </a:rPr>
              <a:t>‘§S&gt;b </a:t>
            </a:r>
            <a:r>
              <a:rPr lang="en-US" dirty="0" err="1" smtClean="0">
                <a:latin typeface="SHREE-DEV7-0709" pitchFamily="2" charset="0"/>
              </a:rPr>
              <a:t>åhUVmV</a:t>
            </a:r>
            <a:r>
              <a:rPr lang="en-US" dirty="0" smtClean="0">
                <a:latin typeface="SHREE-DEV7-0709" pitchFamily="2" charset="0"/>
              </a:rPr>
              <a:t>.</a:t>
            </a:r>
            <a:endParaRPr lang="en-US" dirty="0">
              <a:latin typeface="SHREE-DEV7-0709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16347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6200" y="152400"/>
            <a:ext cx="914400" cy="6096000"/>
          </a:xfrm>
          <a:prstGeom prst="rect">
            <a:avLst/>
          </a:prstGeom>
        </p:spPr>
        <p:txBody>
          <a:bodyPr anchor="b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dirty="0" smtClean="0">
                <a:latin typeface="SHREE-DEV7-2453" pitchFamily="2" charset="0"/>
              </a:rPr>
              <a:t>^m</a:t>
            </a:r>
          </a:p>
          <a:p>
            <a:pPr algn="ctr"/>
            <a:r>
              <a:rPr lang="en-US" dirty="0" smtClean="0">
                <a:latin typeface="SHREE-DEV7-2453" pitchFamily="2" charset="0"/>
              </a:rPr>
              <a:t>a</a:t>
            </a:r>
          </a:p>
          <a:p>
            <a:pPr algn="ctr"/>
            <a:r>
              <a:rPr lang="en-US" dirty="0" err="1" smtClean="0">
                <a:latin typeface="SHREE-DEV7-2453" pitchFamily="2" charset="0"/>
              </a:rPr>
              <a:t>Vm</a:t>
            </a:r>
            <a:endParaRPr lang="en-US" dirty="0" smtClean="0">
              <a:latin typeface="SHREE-DEV7-2453" pitchFamily="2" charset="0"/>
            </a:endParaRPr>
          </a:p>
          <a:p>
            <a:pPr algn="ctr"/>
            <a:r>
              <a:rPr lang="en-US" dirty="0" smtClean="0">
                <a:latin typeface="SHREE-DEV7-2453" pitchFamily="2" charset="0"/>
              </a:rPr>
              <a:t>Mm</a:t>
            </a:r>
          </a:p>
          <a:p>
            <a:pPr algn="ctr"/>
            <a:endParaRPr lang="en-US" dirty="0" smtClean="0">
              <a:latin typeface="SHREE-DEV7-2453" pitchFamily="2" charset="0"/>
            </a:endParaRPr>
          </a:p>
          <a:p>
            <a:pPr algn="ctr"/>
            <a:r>
              <a:rPr lang="en-US" dirty="0" smtClean="0">
                <a:latin typeface="SHREE-DEV7-2453" pitchFamily="2" charset="0"/>
              </a:rPr>
              <a:t>^y</a:t>
            </a:r>
          </a:p>
          <a:p>
            <a:pPr algn="ctr"/>
            <a:r>
              <a:rPr lang="en-US" dirty="0" err="1" smtClean="0">
                <a:latin typeface="SHREE-DEV7-2453" pitchFamily="2" charset="0"/>
              </a:rPr>
              <a:t>Jmo</a:t>
            </a:r>
            <a:endParaRPr lang="en-US" dirty="0" smtClean="0">
              <a:latin typeface="SHREE-DEV7-2453" pitchFamily="2" charset="0"/>
            </a:endParaRPr>
          </a:p>
          <a:p>
            <a:pPr algn="ctr"/>
            <a:r>
              <a:rPr lang="en-US" dirty="0">
                <a:latin typeface="SHREE-DEV7-2453" pitchFamily="2" charset="0"/>
              </a:rPr>
              <a:t>b</a:t>
            </a:r>
            <a:endParaRPr lang="en-US" dirty="0" smtClean="0">
              <a:latin typeface="SHREE-DEV7-2453" pitchFamily="2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SHREE-DEV7-2453" pitchFamily="2" charset="0"/>
              </a:rPr>
              <a:t>{</a:t>
            </a:r>
            <a:r>
              <a:rPr lang="en-US" dirty="0" err="1" smtClean="0">
                <a:latin typeface="SHREE-DEV7-2453" pitchFamily="2" charset="0"/>
              </a:rPr>
              <a:t>H$ZmanQ</a:t>
            </a:r>
            <a:r>
              <a:rPr lang="en-US" dirty="0" smtClean="0">
                <a:latin typeface="SHREE-DEV7-2453" pitchFamily="2" charset="0"/>
              </a:rPr>
              <a:t>&gt;²Q&gt;</a:t>
            </a:r>
            <a:r>
              <a:rPr lang="en-US" dirty="0" err="1" smtClean="0">
                <a:latin typeface="SHREE-DEV7-2453" pitchFamily="2" charset="0"/>
              </a:rPr>
              <a:t>çm§Mo</a:t>
            </a:r>
            <a:r>
              <a:rPr lang="en-US" dirty="0" smtClean="0">
                <a:latin typeface="SHREE-DEV7-2453" pitchFamily="2" charset="0"/>
              </a:rPr>
              <a:t> ‘</a:t>
            </a:r>
            <a:r>
              <a:rPr lang="en-US" dirty="0" err="1" smtClean="0">
                <a:latin typeface="SHREE-DEV7-2453" pitchFamily="2" charset="0"/>
              </a:rPr>
              <a:t>hËd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SHREE-DEV7-0709" pitchFamily="2" charset="0"/>
              </a:rPr>
              <a:t>{</a:t>
            </a:r>
            <a:r>
              <a:rPr lang="en-US" dirty="0" err="1" smtClean="0">
                <a:latin typeface="SHREE-DEV7-0709" pitchFamily="2" charset="0"/>
              </a:rPr>
              <a:t>H$Zmè¶mOdi</a:t>
            </a:r>
            <a:r>
              <a:rPr lang="en-US" dirty="0" smtClean="0">
                <a:latin typeface="SHREE-DEV7-0709" pitchFamily="2" charset="0"/>
              </a:rPr>
              <a:t> </a:t>
            </a:r>
            <a:r>
              <a:rPr lang="en-US" dirty="0" err="1" smtClean="0">
                <a:latin typeface="SHREE-DEV7-0709" pitchFamily="2" charset="0"/>
              </a:rPr>
              <a:t>ObdmhVyH</a:t>
            </a:r>
            <a:r>
              <a:rPr lang="en-US" dirty="0" smtClean="0">
                <a:latin typeface="SHREE-DEV7-0709" pitchFamily="2" charset="0"/>
              </a:rPr>
              <a:t>$ </a:t>
            </a:r>
            <a:r>
              <a:rPr lang="en-US" dirty="0" err="1" smtClean="0">
                <a:latin typeface="SHREE-DEV7-0709" pitchFamily="2" charset="0"/>
              </a:rPr>
              <a:t>MmbVo</a:t>
            </a:r>
            <a:r>
              <a:rPr lang="en-US" dirty="0" smtClean="0">
                <a:latin typeface="SHREE-DEV7-0709" pitchFamily="2" charset="0"/>
              </a:rPr>
              <a:t>.</a:t>
            </a:r>
          </a:p>
          <a:p>
            <a:r>
              <a:rPr lang="en-US" dirty="0" smtClean="0">
                <a:latin typeface="SHREE-DEV7-0709" pitchFamily="2" charset="0"/>
              </a:rPr>
              <a:t>‘</a:t>
            </a:r>
            <a:r>
              <a:rPr lang="en-US" dirty="0" err="1" smtClean="0">
                <a:latin typeface="SHREE-DEV7-0709" pitchFamily="2" charset="0"/>
              </a:rPr>
              <a:t>rR</a:t>
            </a:r>
            <a:r>
              <a:rPr lang="en-US" dirty="0" smtClean="0">
                <a:latin typeface="SHREE-DEV7-0709" pitchFamily="2" charset="0"/>
              </a:rPr>
              <a:t>&gt; </a:t>
            </a:r>
            <a:r>
              <a:rPr lang="en-US" dirty="0" err="1" smtClean="0">
                <a:latin typeface="SHREE-DEV7-0709" pitchFamily="2" charset="0"/>
              </a:rPr>
              <a:t>Jmoim</a:t>
            </a:r>
            <a:r>
              <a:rPr lang="en-US" dirty="0" smtClean="0">
                <a:latin typeface="SHREE-DEV7-0709" pitchFamily="2" charset="0"/>
              </a:rPr>
              <a:t> </a:t>
            </a:r>
            <a:r>
              <a:rPr lang="en-US" dirty="0" err="1" smtClean="0">
                <a:latin typeface="SHREE-DEV7-0709" pitchFamily="2" charset="0"/>
              </a:rPr>
              <a:t>H$aÊ¶mMm</a:t>
            </a:r>
            <a:r>
              <a:rPr lang="en-US" dirty="0" smtClean="0">
                <a:latin typeface="SHREE-DEV7-0709" pitchFamily="2" charset="0"/>
              </a:rPr>
              <a:t> </a:t>
            </a:r>
            <a:r>
              <a:rPr lang="en-US" dirty="0" err="1" smtClean="0">
                <a:latin typeface="SHREE-DEV7-0709" pitchFamily="2" charset="0"/>
              </a:rPr>
              <a:t>ì¶dgm</a:t>
            </a:r>
            <a:r>
              <a:rPr lang="en-US" dirty="0" smtClean="0">
                <a:latin typeface="SHREE-DEV7-0709" pitchFamily="2" charset="0"/>
              </a:rPr>
              <a:t>¶ </a:t>
            </a:r>
            <a:r>
              <a:rPr lang="en-US" dirty="0" err="1" smtClean="0">
                <a:latin typeface="SHREE-DEV7-0709" pitchFamily="2" charset="0"/>
              </a:rPr>
              <a:t>MmbVmo</a:t>
            </a:r>
            <a:r>
              <a:rPr lang="en-US" dirty="0" smtClean="0">
                <a:latin typeface="SHREE-DEV7-0709" pitchFamily="2" charset="0"/>
              </a:rPr>
              <a:t>.</a:t>
            </a:r>
          </a:p>
          <a:p>
            <a:r>
              <a:rPr lang="en-US" dirty="0" smtClean="0">
                <a:latin typeface="SHREE-DEV7-0709" pitchFamily="2" charset="0"/>
              </a:rPr>
              <a:t>‘</a:t>
            </a:r>
            <a:r>
              <a:rPr lang="en-US" dirty="0" err="1" smtClean="0">
                <a:latin typeface="SHREE-DEV7-0709" pitchFamily="2" charset="0"/>
              </a:rPr>
              <a:t>moR</a:t>
            </a:r>
            <a:r>
              <a:rPr lang="en-US" dirty="0" smtClean="0">
                <a:latin typeface="SHREE-DEV7-0709" pitchFamily="2" charset="0"/>
              </a:rPr>
              <a:t>&gt;</a:t>
            </a:r>
            <a:r>
              <a:rPr lang="en-US" dirty="0" err="1" smtClean="0">
                <a:latin typeface="SHREE-DEV7-0709" pitchFamily="2" charset="0"/>
              </a:rPr>
              <a:t>çm</a:t>
            </a:r>
            <a:r>
              <a:rPr lang="en-US" dirty="0" smtClean="0">
                <a:latin typeface="SHREE-DEV7-0709" pitchFamily="2" charset="0"/>
              </a:rPr>
              <a:t> </a:t>
            </a:r>
            <a:r>
              <a:rPr lang="en-US" dirty="0" err="1" smtClean="0">
                <a:latin typeface="SHREE-DEV7-0709" pitchFamily="2" charset="0"/>
              </a:rPr>
              <a:t>à‘mUm§V</a:t>
            </a:r>
            <a:r>
              <a:rPr lang="en-US" dirty="0" smtClean="0">
                <a:latin typeface="SHREE-DEV7-0709" pitchFamily="2" charset="0"/>
              </a:rPr>
              <a:t> ‘</a:t>
            </a:r>
            <a:r>
              <a:rPr lang="en-US" dirty="0" err="1" smtClean="0">
                <a:latin typeface="SHREE-DEV7-0709" pitchFamily="2" charset="0"/>
              </a:rPr>
              <a:t>mgo‘mar</a:t>
            </a:r>
            <a:r>
              <a:rPr lang="en-US" dirty="0" smtClean="0">
                <a:latin typeface="SHREE-DEV7-0709" pitchFamily="2" charset="0"/>
              </a:rPr>
              <a:t> </a:t>
            </a:r>
            <a:r>
              <a:rPr lang="en-US" dirty="0" err="1" smtClean="0">
                <a:latin typeface="SHREE-DEV7-0709" pitchFamily="2" charset="0"/>
              </a:rPr>
              <a:t>ì¶dgm</a:t>
            </a:r>
            <a:r>
              <a:rPr lang="en-US" dirty="0" smtClean="0">
                <a:latin typeface="SHREE-DEV7-0709" pitchFamily="2" charset="0"/>
              </a:rPr>
              <a:t>¶ </a:t>
            </a:r>
            <a:r>
              <a:rPr lang="en-US" dirty="0" err="1" smtClean="0">
                <a:latin typeface="SHREE-DEV7-0709" pitchFamily="2" charset="0"/>
              </a:rPr>
              <a:t>MmbVmo</a:t>
            </a:r>
            <a:r>
              <a:rPr lang="en-US" dirty="0" smtClean="0">
                <a:latin typeface="SHREE-DEV7-0709" pitchFamily="2" charset="0"/>
              </a:rPr>
              <a:t>.</a:t>
            </a:r>
          </a:p>
          <a:p>
            <a:r>
              <a:rPr lang="en-US" dirty="0" err="1" smtClean="0">
                <a:latin typeface="SHREE-DEV7-0709" pitchFamily="2" charset="0"/>
              </a:rPr>
              <a:t>nyd</a:t>
            </a:r>
            <a:r>
              <a:rPr lang="en-US" dirty="0" smtClean="0">
                <a:latin typeface="SHREE-DEV7-0709" pitchFamily="2" charset="0"/>
              </a:rPr>
              <a:t>© {</a:t>
            </a:r>
            <a:r>
              <a:rPr lang="en-US" dirty="0" err="1" smtClean="0">
                <a:latin typeface="SHREE-DEV7-0709" pitchFamily="2" charset="0"/>
              </a:rPr>
              <a:t>H$ZmanÅ</a:t>
            </a:r>
            <a:r>
              <a:rPr lang="en-US" dirty="0" smtClean="0">
                <a:latin typeface="SHREE-DEV7-0709" pitchFamily="2" charset="0"/>
              </a:rPr>
              <a:t>&gt;</a:t>
            </a:r>
            <a:r>
              <a:rPr lang="en-US" dirty="0" err="1" smtClean="0">
                <a:latin typeface="SHREE-DEV7-0709" pitchFamily="2" charset="0"/>
              </a:rPr>
              <a:t>rMr</a:t>
            </a:r>
            <a:r>
              <a:rPr lang="en-US" dirty="0" smtClean="0">
                <a:latin typeface="SHREE-DEV7-0709" pitchFamily="2" charset="0"/>
              </a:rPr>
              <a:t> ‘¡</a:t>
            </a:r>
            <a:r>
              <a:rPr lang="en-US" dirty="0" err="1" smtClean="0">
                <a:latin typeface="SHREE-DEV7-0709" pitchFamily="2" charset="0"/>
              </a:rPr>
              <a:t>XmZo</a:t>
            </a:r>
            <a:r>
              <a:rPr lang="en-US" dirty="0" smtClean="0">
                <a:latin typeface="SHREE-DEV7-0709" pitchFamily="2" charset="0"/>
              </a:rPr>
              <a:t> ^mV, </a:t>
            </a:r>
            <a:r>
              <a:rPr lang="en-US" dirty="0" err="1" smtClean="0">
                <a:latin typeface="SHREE-DEV7-0709" pitchFamily="2" charset="0"/>
              </a:rPr>
              <a:t>Zmai</a:t>
            </a:r>
            <a:r>
              <a:rPr lang="en-US" dirty="0" smtClean="0">
                <a:latin typeface="SHREE-DEV7-0709" pitchFamily="2" charset="0"/>
              </a:rPr>
              <a:t>, </a:t>
            </a:r>
            <a:r>
              <a:rPr lang="en-US" dirty="0" err="1" smtClean="0">
                <a:latin typeface="SHREE-DEV7-0709" pitchFamily="2" charset="0"/>
              </a:rPr>
              <a:t>gwnmar</a:t>
            </a:r>
            <a:r>
              <a:rPr lang="en-US" dirty="0" smtClean="0">
                <a:latin typeface="SHREE-DEV7-0709" pitchFamily="2" charset="0"/>
              </a:rPr>
              <a:t> </a:t>
            </a:r>
            <a:r>
              <a:rPr lang="en-US" dirty="0" err="1" smtClean="0">
                <a:latin typeface="SHREE-DEV7-0709" pitchFamily="2" charset="0"/>
              </a:rPr>
              <a:t>CËnmXZmgmR</a:t>
            </a:r>
            <a:r>
              <a:rPr lang="en-US" dirty="0" smtClean="0">
                <a:latin typeface="SHREE-DEV7-0709" pitchFamily="2" charset="0"/>
              </a:rPr>
              <a:t>&gt;r à{</a:t>
            </a:r>
            <a:r>
              <a:rPr lang="en-US" dirty="0" err="1" smtClean="0">
                <a:latin typeface="SHREE-DEV7-0709" pitchFamily="2" charset="0"/>
              </a:rPr>
              <a:t>gÜX</a:t>
            </a:r>
            <a:r>
              <a:rPr lang="en-US" dirty="0" smtClean="0">
                <a:latin typeface="SHREE-DEV7-0709" pitchFamily="2" charset="0"/>
              </a:rPr>
              <a:t> </a:t>
            </a:r>
            <a:r>
              <a:rPr lang="en-US" dirty="0" err="1" smtClean="0">
                <a:latin typeface="SHREE-DEV7-0709" pitchFamily="2" charset="0"/>
              </a:rPr>
              <a:t>AmhoV</a:t>
            </a:r>
            <a:r>
              <a:rPr lang="en-US" dirty="0" smtClean="0">
                <a:latin typeface="SHREE-DEV7-0709" pitchFamily="2" charset="0"/>
              </a:rPr>
              <a:t>.</a:t>
            </a:r>
          </a:p>
          <a:p>
            <a:endParaRPr lang="en-US" dirty="0">
              <a:latin typeface="SHREE-DEV7-0709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16347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SHREE-DEV7-2453" pitchFamily="2" charset="0"/>
              </a:rPr>
              <a:t>^</a:t>
            </a:r>
            <a:r>
              <a:rPr lang="en-US" dirty="0" err="1" smtClean="0">
                <a:latin typeface="SHREE-DEV7-2453" pitchFamily="2" charset="0"/>
              </a:rPr>
              <a:t>maVr</a:t>
            </a:r>
            <a:r>
              <a:rPr lang="en-US" dirty="0" smtClean="0">
                <a:latin typeface="SHREE-DEV7-2453" pitchFamily="2" charset="0"/>
              </a:rPr>
              <a:t>¶ ~</a:t>
            </a:r>
            <a:r>
              <a:rPr lang="en-US" dirty="0" err="1" smtClean="0">
                <a:latin typeface="SHREE-DEV7-2453" pitchFamily="2" charset="0"/>
              </a:rPr>
              <a:t>oQ</a:t>
            </a:r>
            <a:r>
              <a:rPr lang="en-US" dirty="0" smtClean="0">
                <a:latin typeface="SHREE-DEV7-2453" pitchFamily="2" charset="0"/>
              </a:rPr>
              <a:t>&gt;o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6200" y="152400"/>
            <a:ext cx="914400" cy="6096000"/>
          </a:xfrm>
          <a:prstGeom prst="rect">
            <a:avLst/>
          </a:prstGeom>
        </p:spPr>
        <p:txBody>
          <a:bodyPr anchor="b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dirty="0" smtClean="0">
                <a:latin typeface="SHREE-DEV7-2453" pitchFamily="2" charset="0"/>
              </a:rPr>
              <a:t>^m</a:t>
            </a:r>
          </a:p>
          <a:p>
            <a:pPr algn="ctr"/>
            <a:r>
              <a:rPr lang="en-US" dirty="0" smtClean="0">
                <a:latin typeface="SHREE-DEV7-2453" pitchFamily="2" charset="0"/>
              </a:rPr>
              <a:t>a</a:t>
            </a:r>
          </a:p>
          <a:p>
            <a:pPr algn="ctr"/>
            <a:r>
              <a:rPr lang="en-US" dirty="0" err="1" smtClean="0">
                <a:latin typeface="SHREE-DEV7-2453" pitchFamily="2" charset="0"/>
              </a:rPr>
              <a:t>Vm</a:t>
            </a:r>
            <a:endParaRPr lang="en-US" dirty="0" smtClean="0">
              <a:latin typeface="SHREE-DEV7-2453" pitchFamily="2" charset="0"/>
            </a:endParaRPr>
          </a:p>
          <a:p>
            <a:pPr algn="ctr"/>
            <a:r>
              <a:rPr lang="en-US" dirty="0" smtClean="0">
                <a:latin typeface="SHREE-DEV7-2453" pitchFamily="2" charset="0"/>
              </a:rPr>
              <a:t>Mm</a:t>
            </a:r>
          </a:p>
          <a:p>
            <a:pPr algn="ctr"/>
            <a:endParaRPr lang="en-US" dirty="0" smtClean="0">
              <a:latin typeface="SHREE-DEV7-2453" pitchFamily="2" charset="0"/>
            </a:endParaRPr>
          </a:p>
          <a:p>
            <a:pPr algn="ctr"/>
            <a:r>
              <a:rPr lang="en-US" dirty="0" smtClean="0">
                <a:latin typeface="SHREE-DEV7-2453" pitchFamily="2" charset="0"/>
              </a:rPr>
              <a:t>^y</a:t>
            </a:r>
          </a:p>
          <a:p>
            <a:pPr algn="ctr"/>
            <a:r>
              <a:rPr lang="en-US" dirty="0" err="1" smtClean="0">
                <a:latin typeface="SHREE-DEV7-2453" pitchFamily="2" charset="0"/>
              </a:rPr>
              <a:t>Jmo</a:t>
            </a:r>
            <a:endParaRPr lang="en-US" dirty="0" smtClean="0">
              <a:latin typeface="SHREE-DEV7-2453" pitchFamily="2" charset="0"/>
            </a:endParaRPr>
          </a:p>
          <a:p>
            <a:pPr algn="ctr"/>
            <a:r>
              <a:rPr lang="en-US" dirty="0">
                <a:latin typeface="SHREE-DEV7-2453" pitchFamily="2" charset="0"/>
              </a:rPr>
              <a:t>b</a:t>
            </a:r>
            <a:endParaRPr lang="en-US" dirty="0" smtClean="0">
              <a:latin typeface="SHREE-DEV7-2453" pitchFamily="2" charset="0"/>
            </a:endParaRPr>
          </a:p>
        </p:txBody>
      </p:sp>
      <p:pic>
        <p:nvPicPr>
          <p:cNvPr id="1026" name="Picture 2" descr="E:\sachin wagade\COLLEGE BA\andaman_and_nicob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219200"/>
            <a:ext cx="3986912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sachin wagade\COLLEGE BA\lakshadweep-map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247774"/>
            <a:ext cx="3360420" cy="439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81954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SHREE-DEV7-2453" pitchFamily="2" charset="0"/>
              </a:rPr>
              <a:t>^</a:t>
            </a:r>
            <a:r>
              <a:rPr lang="en-US" dirty="0" err="1">
                <a:latin typeface="SHREE-DEV7-2453" pitchFamily="2" charset="0"/>
              </a:rPr>
              <a:t>maVr</a:t>
            </a:r>
            <a:r>
              <a:rPr lang="en-US" dirty="0">
                <a:latin typeface="SHREE-DEV7-2453" pitchFamily="2" charset="0"/>
              </a:rPr>
              <a:t>¶ ~</a:t>
            </a:r>
            <a:r>
              <a:rPr lang="en-US" dirty="0" err="1" smtClean="0">
                <a:latin typeface="SHREE-DEV7-2453" pitchFamily="2" charset="0"/>
              </a:rPr>
              <a:t>oQ</a:t>
            </a:r>
            <a:r>
              <a:rPr lang="en-US" dirty="0" smtClean="0">
                <a:latin typeface="SHREE-DEV7-2453" pitchFamily="2" charset="0"/>
              </a:rPr>
              <a:t>&gt;</a:t>
            </a:r>
            <a:r>
              <a:rPr lang="en-US" dirty="0" err="1" smtClean="0">
                <a:latin typeface="SHREE-DEV7-2453" pitchFamily="2" charset="0"/>
              </a:rPr>
              <a:t>m§Mo</a:t>
            </a:r>
            <a:r>
              <a:rPr lang="en-US" dirty="0" smtClean="0">
                <a:latin typeface="SHREE-DEV7-2453" pitchFamily="2" charset="0"/>
              </a:rPr>
              <a:t> </a:t>
            </a:r>
            <a:r>
              <a:rPr lang="en-US" dirty="0" err="1" smtClean="0">
                <a:latin typeface="SHREE-DEV7-2453" pitchFamily="2" charset="0"/>
              </a:rPr>
              <a:t>àH$ma</a:t>
            </a:r>
            <a:endParaRPr lang="en-US" dirty="0"/>
          </a:p>
        </p:txBody>
      </p:sp>
      <p:sp>
        <p:nvSpPr>
          <p:cNvPr id="3" name="Content Placeholder 1"/>
          <p:cNvSpPr txBox="1">
            <a:spLocks/>
          </p:cNvSpPr>
          <p:nvPr/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/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Font typeface="Wingdings 2"/>
              <a:buNone/>
            </a:pPr>
            <a:r>
              <a:rPr lang="en-US" dirty="0" smtClean="0">
                <a:latin typeface="SHREE-DEV7-1018" pitchFamily="2" charset="0"/>
              </a:rPr>
              <a:t>~§</a:t>
            </a:r>
            <a:r>
              <a:rPr lang="en-US" dirty="0" err="1" smtClean="0">
                <a:latin typeface="SHREE-DEV7-1018" pitchFamily="2" charset="0"/>
              </a:rPr>
              <a:t>JmbÀ¶m</a:t>
            </a:r>
            <a:r>
              <a:rPr lang="en-US" dirty="0" smtClean="0">
                <a:latin typeface="SHREE-DEV7-1018" pitchFamily="2" charset="0"/>
              </a:rPr>
              <a:t> </a:t>
            </a:r>
            <a:r>
              <a:rPr lang="en-US" dirty="0" err="1" smtClean="0">
                <a:latin typeface="SHREE-DEV7-1018" pitchFamily="2" charset="0"/>
              </a:rPr>
              <a:t>CngmJamVrb</a:t>
            </a:r>
            <a:r>
              <a:rPr lang="en-US" dirty="0" smtClean="0">
                <a:latin typeface="SHREE-DEV7-1018" pitchFamily="2" charset="0"/>
              </a:rPr>
              <a:t> ~</a:t>
            </a:r>
            <a:r>
              <a:rPr lang="en-US" dirty="0" err="1" smtClean="0">
                <a:latin typeface="SHREE-DEV7-1018" pitchFamily="2" charset="0"/>
              </a:rPr>
              <a:t>oQ</a:t>
            </a:r>
            <a:r>
              <a:rPr lang="en-US" dirty="0" smtClean="0">
                <a:latin typeface="SHREE-DEV7-1018" pitchFamily="2" charset="0"/>
              </a:rPr>
              <a:t>&gt;o :-</a:t>
            </a:r>
          </a:p>
          <a:p>
            <a:pPr marL="514350" indent="-514350">
              <a:buFont typeface="Wingdings 2"/>
              <a:buAutoNum type="arabicParenR"/>
            </a:pPr>
            <a:r>
              <a:rPr lang="en-US" dirty="0" smtClean="0">
                <a:latin typeface="SHREE-DEV7-0709" pitchFamily="2" charset="0"/>
              </a:rPr>
              <a:t>¶</a:t>
            </a:r>
            <a:r>
              <a:rPr lang="en-US" dirty="0" err="1" smtClean="0">
                <a:latin typeface="SHREE-DEV7-0709" pitchFamily="2" charset="0"/>
              </a:rPr>
              <a:t>mVrb</a:t>
            </a:r>
            <a:r>
              <a:rPr lang="en-US" dirty="0" smtClean="0">
                <a:latin typeface="SHREE-DEV7-0709" pitchFamily="2" charset="0"/>
              </a:rPr>
              <a:t> </a:t>
            </a:r>
            <a:r>
              <a:rPr lang="en-US" dirty="0" err="1" smtClean="0">
                <a:latin typeface="SHREE-DEV7-0709" pitchFamily="2" charset="0"/>
              </a:rPr>
              <a:t>A§X‘mZ</a:t>
            </a:r>
            <a:r>
              <a:rPr lang="en-US" dirty="0" smtClean="0">
                <a:latin typeface="SHREE-DEV7-0709" pitchFamily="2" charset="0"/>
              </a:rPr>
              <a:t> </a:t>
            </a:r>
            <a:r>
              <a:rPr lang="en-US" dirty="0" err="1" smtClean="0">
                <a:latin typeface="SHREE-DEV7-0709" pitchFamily="2" charset="0"/>
              </a:rPr>
              <a:t>Ûrng‘yh</a:t>
            </a:r>
            <a:r>
              <a:rPr lang="en-US" dirty="0" smtClean="0">
                <a:latin typeface="SHREE-DEV7-0709" pitchFamily="2" charset="0"/>
              </a:rPr>
              <a:t> 10 </a:t>
            </a:r>
            <a:r>
              <a:rPr lang="en-US" dirty="0" err="1" smtClean="0">
                <a:latin typeface="SHREE-DEV7-0709" pitchFamily="2" charset="0"/>
              </a:rPr>
              <a:t>A§e</a:t>
            </a:r>
            <a:r>
              <a:rPr lang="en-US" dirty="0" smtClean="0">
                <a:latin typeface="SHREE-DEV7-0709" pitchFamily="2" charset="0"/>
              </a:rPr>
              <a:t> </a:t>
            </a:r>
            <a:r>
              <a:rPr lang="en-US" dirty="0" err="1" smtClean="0">
                <a:latin typeface="SHREE-DEV7-0709" pitchFamily="2" charset="0"/>
              </a:rPr>
              <a:t>Cîma</a:t>
            </a:r>
            <a:r>
              <a:rPr lang="en-US" dirty="0" smtClean="0">
                <a:latin typeface="SHREE-DEV7-0709" pitchFamily="2" charset="0"/>
              </a:rPr>
              <a:t> Vo 14 </a:t>
            </a:r>
            <a:r>
              <a:rPr lang="en-US" dirty="0" err="1" smtClean="0">
                <a:latin typeface="SHREE-DEV7-0709" pitchFamily="2" charset="0"/>
              </a:rPr>
              <a:t>A§e</a:t>
            </a:r>
            <a:r>
              <a:rPr lang="en-US" dirty="0" smtClean="0">
                <a:latin typeface="SHREE-DEV7-0709" pitchFamily="2" charset="0"/>
              </a:rPr>
              <a:t> </a:t>
            </a:r>
            <a:r>
              <a:rPr lang="en-US" dirty="0" err="1" smtClean="0">
                <a:latin typeface="SHREE-DEV7-0709" pitchFamily="2" charset="0"/>
              </a:rPr>
              <a:t>Cîma</a:t>
            </a:r>
            <a:r>
              <a:rPr lang="en-US" dirty="0" smtClean="0">
                <a:latin typeface="SHREE-DEV7-0709" pitchFamily="2" charset="0"/>
              </a:rPr>
              <a:t> </a:t>
            </a:r>
            <a:r>
              <a:rPr lang="en-US" dirty="0" err="1" smtClean="0">
                <a:latin typeface="SHREE-DEV7-0709" pitchFamily="2" charset="0"/>
              </a:rPr>
              <a:t>Ajd¥Vm§Xaå¶mZ</a:t>
            </a:r>
            <a:r>
              <a:rPr lang="en-US" dirty="0" smtClean="0">
                <a:latin typeface="SHREE-DEV7-0709" pitchFamily="2" charset="0"/>
              </a:rPr>
              <a:t> </a:t>
            </a:r>
            <a:r>
              <a:rPr lang="en-US" dirty="0" err="1" smtClean="0">
                <a:latin typeface="SHREE-DEV7-0709" pitchFamily="2" charset="0"/>
              </a:rPr>
              <a:t>CÎma</a:t>
            </a:r>
            <a:r>
              <a:rPr lang="en-US" dirty="0" smtClean="0">
                <a:latin typeface="SHREE-DEV7-0709" pitchFamily="2" charset="0"/>
              </a:rPr>
              <a:t> -</a:t>
            </a:r>
            <a:r>
              <a:rPr lang="en-US" dirty="0" err="1" smtClean="0">
                <a:latin typeface="SHREE-DEV7-0709" pitchFamily="2" charset="0"/>
              </a:rPr>
              <a:t>CÎmanyd</a:t>
            </a:r>
            <a:r>
              <a:rPr lang="en-US" dirty="0" smtClean="0">
                <a:latin typeface="SHREE-DEV7-0709" pitchFamily="2" charset="0"/>
              </a:rPr>
              <a:t>© Vo X{</a:t>
            </a:r>
            <a:r>
              <a:rPr lang="en-US" dirty="0" err="1" smtClean="0">
                <a:latin typeface="SHREE-DEV7-0709" pitchFamily="2" charset="0"/>
              </a:rPr>
              <a:t>jU</a:t>
            </a:r>
            <a:r>
              <a:rPr lang="en-US" dirty="0" smtClean="0">
                <a:latin typeface="SHREE-DEV7-0709" pitchFamily="2" charset="0"/>
              </a:rPr>
              <a:t>- X{</a:t>
            </a:r>
            <a:r>
              <a:rPr lang="en-US" dirty="0" err="1" smtClean="0">
                <a:latin typeface="SHREE-DEV7-0709" pitchFamily="2" charset="0"/>
              </a:rPr>
              <a:t>jUnpíM</a:t>
            </a:r>
            <a:r>
              <a:rPr lang="en-US" dirty="0" smtClean="0">
                <a:latin typeface="SHREE-DEV7-0709" pitchFamily="2" charset="0"/>
              </a:rPr>
              <a:t>‘ {</a:t>
            </a:r>
            <a:r>
              <a:rPr lang="en-US" dirty="0" err="1" smtClean="0">
                <a:latin typeface="SHREE-DEV7-0709" pitchFamily="2" charset="0"/>
              </a:rPr>
              <a:t>XeoV</a:t>
            </a:r>
            <a:r>
              <a:rPr lang="en-US" dirty="0" smtClean="0">
                <a:latin typeface="SHREE-DEV7-0709" pitchFamily="2" charset="0"/>
              </a:rPr>
              <a:t> {</a:t>
            </a:r>
            <a:r>
              <a:rPr lang="en-US" dirty="0" err="1" smtClean="0">
                <a:latin typeface="SHREE-DEV7-0709" pitchFamily="2" charset="0"/>
              </a:rPr>
              <a:t>dIwabobr</a:t>
            </a:r>
            <a:r>
              <a:rPr lang="en-US" dirty="0" smtClean="0">
                <a:latin typeface="SHREE-DEV7-0709" pitchFamily="2" charset="0"/>
              </a:rPr>
              <a:t> </a:t>
            </a:r>
            <a:r>
              <a:rPr lang="en-US" dirty="0" err="1" smtClean="0">
                <a:latin typeface="SHREE-DEV7-0709" pitchFamily="2" charset="0"/>
              </a:rPr>
              <a:t>AmhoV</a:t>
            </a:r>
            <a:r>
              <a:rPr lang="en-US" dirty="0" smtClean="0">
                <a:latin typeface="SHREE-DEV7-0709" pitchFamily="2" charset="0"/>
              </a:rPr>
              <a:t>. {</a:t>
            </a:r>
            <a:r>
              <a:rPr lang="en-US" dirty="0" err="1" smtClean="0">
                <a:latin typeface="SHREE-DEV7-0709" pitchFamily="2" charset="0"/>
              </a:rPr>
              <a:t>ZH$mo~ma</a:t>
            </a:r>
            <a:r>
              <a:rPr lang="en-US" dirty="0" smtClean="0">
                <a:latin typeface="SHREE-DEV7-0709" pitchFamily="2" charset="0"/>
              </a:rPr>
              <a:t> </a:t>
            </a:r>
            <a:r>
              <a:rPr lang="en-US" dirty="0" err="1" smtClean="0">
                <a:latin typeface="SHREE-DEV7-0709" pitchFamily="2" charset="0"/>
              </a:rPr>
              <a:t>Ûrng‘whmV</a:t>
            </a:r>
            <a:r>
              <a:rPr lang="en-US" dirty="0" smtClean="0">
                <a:latin typeface="SHREE-DEV7-0709" pitchFamily="2" charset="0"/>
              </a:rPr>
              <a:t> 19 ~</a:t>
            </a:r>
            <a:r>
              <a:rPr lang="en-US" dirty="0" err="1" smtClean="0">
                <a:latin typeface="SHREE-DEV7-0709" pitchFamily="2" charset="0"/>
              </a:rPr>
              <a:t>oQ</a:t>
            </a:r>
            <a:r>
              <a:rPr lang="en-US" dirty="0" smtClean="0">
                <a:latin typeface="SHREE-DEV7-0709" pitchFamily="2" charset="0"/>
              </a:rPr>
              <a:t>&gt;o </a:t>
            </a:r>
            <a:r>
              <a:rPr lang="en-US" dirty="0" err="1" smtClean="0">
                <a:latin typeface="SHREE-DEV7-0709" pitchFamily="2" charset="0"/>
              </a:rPr>
              <a:t>AgyZ</a:t>
            </a:r>
            <a:r>
              <a:rPr lang="en-US" dirty="0" smtClean="0">
                <a:latin typeface="SHREE-DEV7-0709" pitchFamily="2" charset="0"/>
              </a:rPr>
              <a:t> </a:t>
            </a:r>
            <a:r>
              <a:rPr lang="en-US" dirty="0" err="1" smtClean="0">
                <a:latin typeface="SHREE-DEV7-0709" pitchFamily="2" charset="0"/>
              </a:rPr>
              <a:t>Ë¶m§Mo</a:t>
            </a:r>
            <a:r>
              <a:rPr lang="en-US" dirty="0" smtClean="0">
                <a:latin typeface="SHREE-DEV7-0709" pitchFamily="2" charset="0"/>
              </a:rPr>
              <a:t> </a:t>
            </a:r>
            <a:r>
              <a:rPr lang="en-US" dirty="0" err="1" smtClean="0">
                <a:latin typeface="SHREE-DEV7-0709" pitchFamily="2" charset="0"/>
              </a:rPr>
              <a:t>joÌ</a:t>
            </a:r>
            <a:r>
              <a:rPr lang="en-US" dirty="0" smtClean="0">
                <a:latin typeface="SHREE-DEV7-0709" pitchFamily="2" charset="0"/>
              </a:rPr>
              <a:t>’$i 862 </a:t>
            </a:r>
            <a:r>
              <a:rPr lang="en-US" dirty="0" err="1" smtClean="0">
                <a:latin typeface="SHREE-DEV7-0709" pitchFamily="2" charset="0"/>
              </a:rPr>
              <a:t>Mmo</a:t>
            </a:r>
            <a:r>
              <a:rPr lang="en-US" dirty="0" smtClean="0">
                <a:latin typeface="SHREE-DEV7-0709" pitchFamily="2" charset="0"/>
              </a:rPr>
              <a:t>.{</a:t>
            </a:r>
            <a:r>
              <a:rPr lang="en-US" dirty="0" err="1" smtClean="0">
                <a:latin typeface="SHREE-DEV7-0709" pitchFamily="2" charset="0"/>
              </a:rPr>
              <a:t>H$.‘r</a:t>
            </a:r>
            <a:r>
              <a:rPr lang="en-US" dirty="0" smtClean="0">
                <a:latin typeface="SHREE-DEV7-0709" pitchFamily="2" charset="0"/>
              </a:rPr>
              <a:t>. </a:t>
            </a:r>
            <a:r>
              <a:rPr lang="en-US" dirty="0" err="1" smtClean="0">
                <a:latin typeface="SHREE-DEV7-0709" pitchFamily="2" charset="0"/>
              </a:rPr>
              <a:t>Amho</a:t>
            </a:r>
            <a:r>
              <a:rPr lang="en-US" dirty="0" smtClean="0">
                <a:latin typeface="SHREE-DEV7-0709" pitchFamily="2" charset="0"/>
              </a:rPr>
              <a:t>.</a:t>
            </a:r>
          </a:p>
          <a:p>
            <a:pPr marL="0" indent="0">
              <a:buNone/>
            </a:pPr>
            <a:r>
              <a:rPr lang="en-US" dirty="0" err="1" smtClean="0">
                <a:latin typeface="SHREE-DEV7-1018" pitchFamily="2" charset="0"/>
              </a:rPr>
              <a:t>Aa~r</a:t>
            </a:r>
            <a:r>
              <a:rPr lang="en-US" dirty="0" smtClean="0">
                <a:latin typeface="SHREE-DEV7-1018" pitchFamily="2" charset="0"/>
              </a:rPr>
              <a:t> </a:t>
            </a:r>
            <a:r>
              <a:rPr lang="en-US" dirty="0" err="1" smtClean="0">
                <a:latin typeface="SHREE-DEV7-1018" pitchFamily="2" charset="0"/>
              </a:rPr>
              <a:t>g‘wX«mVrb</a:t>
            </a:r>
            <a:r>
              <a:rPr lang="en-US" dirty="0" smtClean="0">
                <a:latin typeface="SHREE-DEV7-1018" pitchFamily="2" charset="0"/>
              </a:rPr>
              <a:t> ~</a:t>
            </a:r>
            <a:r>
              <a:rPr lang="en-US" dirty="0" err="1" smtClean="0">
                <a:latin typeface="SHREE-DEV7-1018" pitchFamily="2" charset="0"/>
              </a:rPr>
              <a:t>oQ</a:t>
            </a:r>
            <a:r>
              <a:rPr lang="en-US" dirty="0" smtClean="0">
                <a:latin typeface="SHREE-DEV7-1018" pitchFamily="2" charset="0"/>
              </a:rPr>
              <a:t>&gt;o </a:t>
            </a:r>
            <a:r>
              <a:rPr lang="en-US" dirty="0">
                <a:latin typeface="SHREE-DEV7-1018" pitchFamily="2" charset="0"/>
              </a:rPr>
              <a:t>:-</a:t>
            </a:r>
          </a:p>
          <a:p>
            <a:pPr marL="514350" indent="-514350">
              <a:buFont typeface="Wingdings 2"/>
              <a:buAutoNum type="arabicParenR"/>
            </a:pPr>
            <a:r>
              <a:rPr lang="en-US" dirty="0" smtClean="0">
                <a:latin typeface="SHREE-DEV7-0709" pitchFamily="2" charset="0"/>
              </a:rPr>
              <a:t>¶m </a:t>
            </a:r>
            <a:r>
              <a:rPr lang="en-US" dirty="0" err="1" smtClean="0">
                <a:latin typeface="SHREE-DEV7-0709" pitchFamily="2" charset="0"/>
              </a:rPr>
              <a:t>g‘wÐmVrb</a:t>
            </a:r>
            <a:r>
              <a:rPr lang="en-US" dirty="0" smtClean="0">
                <a:latin typeface="SHREE-DEV7-0709" pitchFamily="2" charset="0"/>
              </a:rPr>
              <a:t> ~</a:t>
            </a:r>
            <a:r>
              <a:rPr lang="en-US" dirty="0" err="1" smtClean="0">
                <a:latin typeface="SHREE-DEV7-0709" pitchFamily="2" charset="0"/>
              </a:rPr>
              <a:t>oQ</a:t>
            </a:r>
            <a:r>
              <a:rPr lang="en-US" dirty="0" smtClean="0">
                <a:latin typeface="SHREE-DEV7-0709" pitchFamily="2" charset="0"/>
              </a:rPr>
              <a:t>&gt;o </a:t>
            </a:r>
            <a:r>
              <a:rPr lang="en-US" dirty="0" err="1" smtClean="0">
                <a:latin typeface="SHREE-DEV7-0709" pitchFamily="2" charset="0"/>
              </a:rPr>
              <a:t>àdmi</a:t>
            </a:r>
            <a:r>
              <a:rPr lang="en-US" dirty="0" smtClean="0">
                <a:latin typeface="SHREE-DEV7-0709" pitchFamily="2" charset="0"/>
              </a:rPr>
              <a:t> IS&gt;</a:t>
            </a:r>
            <a:r>
              <a:rPr lang="en-US" dirty="0" err="1" smtClean="0">
                <a:latin typeface="SHREE-DEV7-0709" pitchFamily="2" charset="0"/>
              </a:rPr>
              <a:t>H$m§Zr</a:t>
            </a:r>
            <a:r>
              <a:rPr lang="en-US" dirty="0" smtClean="0">
                <a:latin typeface="SHREE-DEV7-0709" pitchFamily="2" charset="0"/>
              </a:rPr>
              <a:t> ~</a:t>
            </a:r>
            <a:r>
              <a:rPr lang="en-US" dirty="0" err="1" smtClean="0">
                <a:latin typeface="SHREE-DEV7-0709" pitchFamily="2" charset="0"/>
              </a:rPr>
              <a:t>Zbobr</a:t>
            </a:r>
            <a:r>
              <a:rPr lang="en-US" dirty="0" smtClean="0">
                <a:latin typeface="SHREE-DEV7-0709" pitchFamily="2" charset="0"/>
              </a:rPr>
              <a:t> </a:t>
            </a:r>
            <a:r>
              <a:rPr lang="en-US" dirty="0" err="1" smtClean="0">
                <a:latin typeface="SHREE-DEV7-0709" pitchFamily="2" charset="0"/>
              </a:rPr>
              <a:t>AmhoV</a:t>
            </a:r>
            <a:r>
              <a:rPr lang="en-US" dirty="0" smtClean="0">
                <a:latin typeface="SHREE-DEV7-0709" pitchFamily="2" charset="0"/>
              </a:rPr>
              <a:t>. ¶</a:t>
            </a:r>
            <a:r>
              <a:rPr lang="en-US" dirty="0" err="1" smtClean="0">
                <a:latin typeface="SHREE-DEV7-0709" pitchFamily="2" charset="0"/>
              </a:rPr>
              <a:t>m§Mo</a:t>
            </a:r>
            <a:r>
              <a:rPr lang="en-US" dirty="0" smtClean="0">
                <a:latin typeface="SHREE-DEV7-0709" pitchFamily="2" charset="0"/>
              </a:rPr>
              <a:t> </a:t>
            </a:r>
            <a:r>
              <a:rPr lang="en-US" dirty="0" err="1" smtClean="0">
                <a:latin typeface="SHREE-DEV7-0709" pitchFamily="2" charset="0"/>
              </a:rPr>
              <a:t>joÌ</a:t>
            </a:r>
            <a:r>
              <a:rPr lang="en-US" dirty="0" smtClean="0">
                <a:latin typeface="SHREE-DEV7-0709" pitchFamily="2" charset="0"/>
              </a:rPr>
              <a:t>’$i 3.2 Mm¡ {</a:t>
            </a:r>
            <a:r>
              <a:rPr lang="en-US" dirty="0" err="1" smtClean="0">
                <a:latin typeface="SHREE-DEV7-0709" pitchFamily="2" charset="0"/>
              </a:rPr>
              <a:t>H$.‘r</a:t>
            </a:r>
            <a:r>
              <a:rPr lang="en-US" dirty="0" smtClean="0">
                <a:latin typeface="SHREE-DEV7-0709" pitchFamily="2" charset="0"/>
              </a:rPr>
              <a:t>. </a:t>
            </a:r>
            <a:r>
              <a:rPr lang="en-US" smtClean="0">
                <a:latin typeface="SHREE-DEV7-0709" pitchFamily="2" charset="0"/>
              </a:rPr>
              <a:t>Amho</a:t>
            </a:r>
            <a:endParaRPr lang="en-US" dirty="0">
              <a:latin typeface="SHREE-DEV7-0709" pitchFamily="2" charset="0"/>
            </a:endParaRPr>
          </a:p>
          <a:p>
            <a:pPr marL="0" indent="0">
              <a:buNone/>
            </a:pPr>
            <a:endParaRPr lang="en-US" dirty="0" smtClean="0">
              <a:latin typeface="SHREE-DEV7-0709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099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>
                <a:latin typeface="SHREE-DEV7-2453" pitchFamily="2" charset="0"/>
              </a:rPr>
              <a:t>^</a:t>
            </a:r>
            <a:r>
              <a:rPr lang="en-US" dirty="0" err="1" smtClean="0">
                <a:latin typeface="SHREE-DEV7-2453" pitchFamily="2" charset="0"/>
              </a:rPr>
              <a:t>maV</a:t>
            </a:r>
            <a:r>
              <a:rPr lang="en-US" dirty="0" smtClean="0">
                <a:latin typeface="SHREE-DEV7-2453" pitchFamily="2" charset="0"/>
              </a:rPr>
              <a:t> : </a:t>
            </a:r>
            <a:r>
              <a:rPr lang="en-US" dirty="0" err="1" smtClean="0">
                <a:latin typeface="SHREE-DEV7-2453" pitchFamily="2" charset="0"/>
              </a:rPr>
              <a:t>àmH</a:t>
            </a:r>
            <a:r>
              <a:rPr lang="en-US" dirty="0" smtClean="0">
                <a:latin typeface="SHREE-DEV7-2453" pitchFamily="2" charset="0"/>
              </a:rPr>
              <a:t>¥${VH$ </a:t>
            </a:r>
            <a:r>
              <a:rPr lang="en-US" dirty="0" err="1" smtClean="0">
                <a:latin typeface="SHREE-DEV7-2453" pitchFamily="2" charset="0"/>
              </a:rPr>
              <a:t>aMZm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676400"/>
            <a:ext cx="4355592" cy="3581400"/>
          </a:xfrm>
        </p:spPr>
        <p:txBody>
          <a:bodyPr/>
          <a:lstStyle/>
          <a:p>
            <a:r>
              <a:rPr lang="en-US" dirty="0" smtClean="0">
                <a:latin typeface="SHREE-DEV7-0709" pitchFamily="2" charset="0"/>
              </a:rPr>
              <a:t>^</a:t>
            </a:r>
            <a:r>
              <a:rPr lang="en-US" dirty="0" err="1" smtClean="0">
                <a:latin typeface="SHREE-DEV7-0709" pitchFamily="2" charset="0"/>
              </a:rPr>
              <a:t>maVmMo</a:t>
            </a:r>
            <a:r>
              <a:rPr lang="en-US" dirty="0" smtClean="0">
                <a:latin typeface="SHREE-DEV7-0709" pitchFamily="2" charset="0"/>
              </a:rPr>
              <a:t> </a:t>
            </a:r>
            <a:r>
              <a:rPr lang="en-US" dirty="0" err="1" smtClean="0">
                <a:latin typeface="SHREE-DEV7-0709" pitchFamily="2" charset="0"/>
              </a:rPr>
              <a:t>à‘wI</a:t>
            </a:r>
            <a:r>
              <a:rPr lang="en-US" dirty="0" smtClean="0">
                <a:latin typeface="SHREE-DEV7-0709" pitchFamily="2" charset="0"/>
              </a:rPr>
              <a:t> </a:t>
            </a:r>
            <a:r>
              <a:rPr lang="en-US" dirty="0" err="1" smtClean="0">
                <a:latin typeface="SHREE-DEV7-0709" pitchFamily="2" charset="0"/>
              </a:rPr>
              <a:t>àmH</a:t>
            </a:r>
            <a:r>
              <a:rPr lang="en-US" dirty="0" smtClean="0">
                <a:latin typeface="SHREE-DEV7-0709" pitchFamily="2" charset="0"/>
              </a:rPr>
              <a:t>¥${VH$ {</a:t>
            </a:r>
            <a:r>
              <a:rPr lang="en-US" dirty="0" err="1" smtClean="0">
                <a:latin typeface="SHREE-DEV7-0709" pitchFamily="2" charset="0"/>
              </a:rPr>
              <a:t>d^mJ</a:t>
            </a:r>
            <a:endParaRPr lang="en-US" dirty="0" smtClean="0">
              <a:latin typeface="SHREE-DEV7-0709" pitchFamily="2" charset="0"/>
            </a:endParaRPr>
          </a:p>
          <a:p>
            <a:pPr marL="82296" indent="0">
              <a:buNone/>
            </a:pPr>
            <a:r>
              <a:rPr lang="en-US" dirty="0" smtClean="0">
                <a:latin typeface="SHREE-DEV7-0709" pitchFamily="2" charset="0"/>
              </a:rPr>
              <a:t>1.	{</a:t>
            </a:r>
            <a:r>
              <a:rPr lang="en-US" dirty="0" err="1" smtClean="0">
                <a:latin typeface="SHREE-DEV7-0709" pitchFamily="2" charset="0"/>
              </a:rPr>
              <a:t>h‘mb</a:t>
            </a:r>
            <a:r>
              <a:rPr lang="en-US" dirty="0" smtClean="0">
                <a:latin typeface="SHREE-DEV7-0709" pitchFamily="2" charset="0"/>
              </a:rPr>
              <a:t>¶ </a:t>
            </a:r>
            <a:r>
              <a:rPr lang="en-US" dirty="0" err="1" smtClean="0">
                <a:latin typeface="SHREE-DEV7-0709" pitchFamily="2" charset="0"/>
              </a:rPr>
              <a:t>nd©Vr</a:t>
            </a:r>
            <a:r>
              <a:rPr lang="en-US" dirty="0" smtClean="0">
                <a:latin typeface="SHREE-DEV7-0709" pitchFamily="2" charset="0"/>
              </a:rPr>
              <a:t>¶ </a:t>
            </a:r>
            <a:r>
              <a:rPr lang="en-US" dirty="0" err="1" smtClean="0">
                <a:latin typeface="SHREE-DEV7-0709" pitchFamily="2" charset="0"/>
              </a:rPr>
              <a:t>àXoe</a:t>
            </a:r>
            <a:endParaRPr lang="en-US" dirty="0" smtClean="0">
              <a:latin typeface="SHREE-DEV7-0709" pitchFamily="2" charset="0"/>
            </a:endParaRPr>
          </a:p>
          <a:p>
            <a:pPr marL="82296" indent="0">
              <a:buNone/>
            </a:pPr>
            <a:r>
              <a:rPr lang="en-US" dirty="0" smtClean="0">
                <a:latin typeface="SHREE-DEV7-0709" pitchFamily="2" charset="0"/>
              </a:rPr>
              <a:t>2.	</a:t>
            </a:r>
            <a:r>
              <a:rPr lang="en-US" dirty="0" err="1" smtClean="0">
                <a:latin typeface="SHREE-DEV7-0709" pitchFamily="2" charset="0"/>
              </a:rPr>
              <a:t>CÎma</a:t>
            </a:r>
            <a:r>
              <a:rPr lang="en-US" dirty="0" smtClean="0">
                <a:latin typeface="SHREE-DEV7-0709" pitchFamily="2" charset="0"/>
              </a:rPr>
              <a:t> ^</a:t>
            </a:r>
            <a:r>
              <a:rPr lang="en-US" dirty="0" err="1" smtClean="0">
                <a:latin typeface="SHREE-DEV7-0709" pitchFamily="2" charset="0"/>
              </a:rPr>
              <a:t>maVr</a:t>
            </a:r>
            <a:r>
              <a:rPr lang="en-US" dirty="0" smtClean="0">
                <a:latin typeface="SHREE-DEV7-0709" pitchFamily="2" charset="0"/>
              </a:rPr>
              <a:t>¶ ‘¡</a:t>
            </a:r>
            <a:r>
              <a:rPr lang="en-US" dirty="0" err="1" smtClean="0">
                <a:latin typeface="SHREE-DEV7-0709" pitchFamily="2" charset="0"/>
              </a:rPr>
              <a:t>XmZr</a:t>
            </a:r>
            <a:r>
              <a:rPr lang="en-US" dirty="0" smtClean="0">
                <a:latin typeface="SHREE-DEV7-0709" pitchFamily="2" charset="0"/>
              </a:rPr>
              <a:t> </a:t>
            </a:r>
            <a:r>
              <a:rPr lang="en-US" dirty="0" err="1" smtClean="0">
                <a:latin typeface="SHREE-DEV7-0709" pitchFamily="2" charset="0"/>
              </a:rPr>
              <a:t>àXoe</a:t>
            </a:r>
            <a:endParaRPr lang="en-US" dirty="0" smtClean="0">
              <a:latin typeface="SHREE-DEV7-0709" pitchFamily="2" charset="0"/>
            </a:endParaRPr>
          </a:p>
          <a:p>
            <a:pPr marL="82296" indent="0">
              <a:buNone/>
            </a:pPr>
            <a:r>
              <a:rPr lang="en-US" dirty="0" smtClean="0">
                <a:latin typeface="SHREE-DEV7-0709" pitchFamily="2" charset="0"/>
              </a:rPr>
              <a:t>3.	</a:t>
            </a:r>
            <a:r>
              <a:rPr lang="en-US" dirty="0" err="1" smtClean="0">
                <a:latin typeface="SHREE-DEV7-0709" pitchFamily="2" charset="0"/>
              </a:rPr>
              <a:t>ÛrnH$ënr</a:t>
            </a:r>
            <a:r>
              <a:rPr lang="en-US" dirty="0" smtClean="0">
                <a:latin typeface="SHREE-DEV7-0709" pitchFamily="2" charset="0"/>
              </a:rPr>
              <a:t>¶ </a:t>
            </a:r>
            <a:r>
              <a:rPr lang="en-US" dirty="0" err="1" smtClean="0">
                <a:latin typeface="SHREE-DEV7-0709" pitchFamily="2" charset="0"/>
              </a:rPr>
              <a:t>nR</a:t>
            </a:r>
            <a:r>
              <a:rPr lang="en-US" dirty="0" smtClean="0">
                <a:latin typeface="SHREE-DEV7-0709" pitchFamily="2" charset="0"/>
              </a:rPr>
              <a:t>&gt;ma</a:t>
            </a:r>
          </a:p>
          <a:p>
            <a:pPr marL="82296" indent="0">
              <a:buNone/>
            </a:pPr>
            <a:r>
              <a:rPr lang="en-US" dirty="0" smtClean="0">
                <a:latin typeface="SHREE-DEV7-0709" pitchFamily="2" charset="0"/>
              </a:rPr>
              <a:t>4.	{</a:t>
            </a:r>
            <a:r>
              <a:rPr lang="en-US" dirty="0" err="1" smtClean="0">
                <a:latin typeface="SHREE-DEV7-0709" pitchFamily="2" charset="0"/>
              </a:rPr>
              <a:t>H$ZmanÅ</a:t>
            </a:r>
            <a:r>
              <a:rPr lang="en-US" dirty="0" smtClean="0">
                <a:latin typeface="SHREE-DEV7-0709" pitchFamily="2" charset="0"/>
              </a:rPr>
              <a:t>&gt;</a:t>
            </a:r>
            <a:r>
              <a:rPr lang="en-US" dirty="0" err="1" smtClean="0">
                <a:latin typeface="SHREE-DEV7-0709" pitchFamily="2" charset="0"/>
              </a:rPr>
              <a:t>rMr</a:t>
            </a:r>
            <a:r>
              <a:rPr lang="en-US" dirty="0" smtClean="0">
                <a:latin typeface="SHREE-DEV7-0709" pitchFamily="2" charset="0"/>
              </a:rPr>
              <a:t> ‘¡</a:t>
            </a:r>
            <a:r>
              <a:rPr lang="en-US" dirty="0" err="1" smtClean="0">
                <a:latin typeface="SHREE-DEV7-0709" pitchFamily="2" charset="0"/>
              </a:rPr>
              <a:t>XmZo</a:t>
            </a:r>
            <a:endParaRPr lang="en-US" dirty="0" smtClean="0">
              <a:latin typeface="SHREE-DEV7-0709" pitchFamily="2" charset="0"/>
            </a:endParaRPr>
          </a:p>
          <a:p>
            <a:pPr marL="82296" indent="0">
              <a:buNone/>
            </a:pPr>
            <a:r>
              <a:rPr lang="en-US" dirty="0" smtClean="0">
                <a:latin typeface="SHREE-DEV7-0709" pitchFamily="2" charset="0"/>
              </a:rPr>
              <a:t>5.	^</a:t>
            </a:r>
            <a:r>
              <a:rPr lang="en-US" dirty="0" err="1" smtClean="0">
                <a:latin typeface="SHREE-DEV7-0709" pitchFamily="2" charset="0"/>
              </a:rPr>
              <a:t>maVr</a:t>
            </a:r>
            <a:r>
              <a:rPr lang="en-US" dirty="0" smtClean="0">
                <a:latin typeface="SHREE-DEV7-0709" pitchFamily="2" charset="0"/>
              </a:rPr>
              <a:t>¶ ~</a:t>
            </a:r>
            <a:r>
              <a:rPr lang="en-US" dirty="0" err="1" smtClean="0">
                <a:latin typeface="SHREE-DEV7-0709" pitchFamily="2" charset="0"/>
              </a:rPr>
              <a:t>oQ</a:t>
            </a:r>
            <a:r>
              <a:rPr lang="en-US" dirty="0" smtClean="0">
                <a:latin typeface="SHREE-DEV7-0709" pitchFamily="2" charset="0"/>
              </a:rPr>
              <a:t>&gt;o	</a:t>
            </a:r>
            <a:endParaRPr lang="en-US" dirty="0">
              <a:latin typeface="SHREE-DEV7-0709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6200" y="152400"/>
            <a:ext cx="914400" cy="6096000"/>
          </a:xfrm>
          <a:prstGeom prst="rect">
            <a:avLst/>
          </a:prstGeom>
        </p:spPr>
        <p:txBody>
          <a:bodyPr anchor="b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dirty="0" smtClean="0">
                <a:latin typeface="SHREE-DEV7-2453" pitchFamily="2" charset="0"/>
              </a:rPr>
              <a:t>^m</a:t>
            </a:r>
          </a:p>
          <a:p>
            <a:pPr algn="ctr"/>
            <a:r>
              <a:rPr lang="en-US" dirty="0" smtClean="0">
                <a:latin typeface="SHREE-DEV7-2453" pitchFamily="2" charset="0"/>
              </a:rPr>
              <a:t>a</a:t>
            </a:r>
          </a:p>
          <a:p>
            <a:pPr algn="ctr"/>
            <a:r>
              <a:rPr lang="en-US" dirty="0" err="1" smtClean="0">
                <a:latin typeface="SHREE-DEV7-2453" pitchFamily="2" charset="0"/>
              </a:rPr>
              <a:t>Vm</a:t>
            </a:r>
            <a:endParaRPr lang="en-US" dirty="0" smtClean="0">
              <a:latin typeface="SHREE-DEV7-2453" pitchFamily="2" charset="0"/>
            </a:endParaRPr>
          </a:p>
          <a:p>
            <a:pPr algn="ctr"/>
            <a:r>
              <a:rPr lang="en-US" dirty="0" smtClean="0">
                <a:latin typeface="SHREE-DEV7-2453" pitchFamily="2" charset="0"/>
              </a:rPr>
              <a:t>Mm</a:t>
            </a:r>
          </a:p>
          <a:p>
            <a:pPr algn="ctr"/>
            <a:endParaRPr lang="en-US" dirty="0" smtClean="0">
              <a:latin typeface="SHREE-DEV7-2453" pitchFamily="2" charset="0"/>
            </a:endParaRPr>
          </a:p>
          <a:p>
            <a:pPr algn="ctr"/>
            <a:r>
              <a:rPr lang="en-US" dirty="0" smtClean="0">
                <a:latin typeface="SHREE-DEV7-2453" pitchFamily="2" charset="0"/>
              </a:rPr>
              <a:t>^y</a:t>
            </a:r>
          </a:p>
          <a:p>
            <a:pPr algn="ctr"/>
            <a:r>
              <a:rPr lang="en-US" dirty="0" err="1" smtClean="0">
                <a:latin typeface="SHREE-DEV7-2453" pitchFamily="2" charset="0"/>
              </a:rPr>
              <a:t>Jmo</a:t>
            </a:r>
            <a:endParaRPr lang="en-US" dirty="0" smtClean="0">
              <a:latin typeface="SHREE-DEV7-2453" pitchFamily="2" charset="0"/>
            </a:endParaRPr>
          </a:p>
          <a:p>
            <a:pPr algn="ctr"/>
            <a:r>
              <a:rPr lang="en-US" dirty="0">
                <a:latin typeface="SHREE-DEV7-2453" pitchFamily="2" charset="0"/>
              </a:rPr>
              <a:t>b</a:t>
            </a:r>
            <a:endParaRPr lang="en-US" dirty="0" smtClean="0">
              <a:latin typeface="SHREE-DEV7-2453" pitchFamily="2" charset="0"/>
            </a:endParaRPr>
          </a:p>
        </p:txBody>
      </p:sp>
      <p:pic>
        <p:nvPicPr>
          <p:cNvPr id="1027" name="Picture 3" descr="E:\sachin wagade\COLLEGE BA\bf7a73df57ecfbd45e11d01368a06be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600200"/>
            <a:ext cx="3674627" cy="4215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40191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6200" y="152400"/>
            <a:ext cx="914400" cy="6096000"/>
          </a:xfrm>
          <a:prstGeom prst="rect">
            <a:avLst/>
          </a:prstGeom>
        </p:spPr>
        <p:txBody>
          <a:bodyPr anchor="b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dirty="0" smtClean="0">
                <a:latin typeface="SHREE-DEV7-2453" pitchFamily="2" charset="0"/>
              </a:rPr>
              <a:t>^m</a:t>
            </a:r>
          </a:p>
          <a:p>
            <a:pPr algn="ctr"/>
            <a:r>
              <a:rPr lang="en-US" dirty="0" smtClean="0">
                <a:latin typeface="SHREE-DEV7-2453" pitchFamily="2" charset="0"/>
              </a:rPr>
              <a:t>a</a:t>
            </a:r>
          </a:p>
          <a:p>
            <a:pPr algn="ctr"/>
            <a:r>
              <a:rPr lang="en-US" dirty="0" err="1" smtClean="0">
                <a:latin typeface="SHREE-DEV7-2453" pitchFamily="2" charset="0"/>
              </a:rPr>
              <a:t>Vm</a:t>
            </a:r>
            <a:endParaRPr lang="en-US" dirty="0" smtClean="0">
              <a:latin typeface="SHREE-DEV7-2453" pitchFamily="2" charset="0"/>
            </a:endParaRPr>
          </a:p>
          <a:p>
            <a:pPr algn="ctr"/>
            <a:r>
              <a:rPr lang="en-US" dirty="0" smtClean="0">
                <a:latin typeface="SHREE-DEV7-2453" pitchFamily="2" charset="0"/>
              </a:rPr>
              <a:t>Mm</a:t>
            </a:r>
          </a:p>
          <a:p>
            <a:pPr algn="ctr"/>
            <a:endParaRPr lang="en-US" dirty="0" smtClean="0">
              <a:latin typeface="SHREE-DEV7-2453" pitchFamily="2" charset="0"/>
            </a:endParaRPr>
          </a:p>
          <a:p>
            <a:pPr algn="ctr"/>
            <a:r>
              <a:rPr lang="en-US" dirty="0" smtClean="0">
                <a:latin typeface="SHREE-DEV7-2453" pitchFamily="2" charset="0"/>
              </a:rPr>
              <a:t>^y</a:t>
            </a:r>
          </a:p>
          <a:p>
            <a:pPr algn="ctr"/>
            <a:r>
              <a:rPr lang="en-US" dirty="0" err="1" smtClean="0">
                <a:latin typeface="SHREE-DEV7-2453" pitchFamily="2" charset="0"/>
              </a:rPr>
              <a:t>Jmo</a:t>
            </a:r>
            <a:endParaRPr lang="en-US" dirty="0" smtClean="0">
              <a:latin typeface="SHREE-DEV7-2453" pitchFamily="2" charset="0"/>
            </a:endParaRPr>
          </a:p>
          <a:p>
            <a:pPr algn="ctr"/>
            <a:r>
              <a:rPr lang="en-US" dirty="0">
                <a:latin typeface="SHREE-DEV7-2453" pitchFamily="2" charset="0"/>
              </a:rPr>
              <a:t>b</a:t>
            </a:r>
            <a:endParaRPr lang="en-US" dirty="0" smtClean="0">
              <a:latin typeface="SHREE-DEV7-2453" pitchFamily="2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600200" y="4724400"/>
            <a:ext cx="7069455" cy="16764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dirty="0" smtClean="0">
                <a:latin typeface="SHREE-DEV7-0709" pitchFamily="2" charset="0"/>
              </a:rPr>
              <a:t>‘</a:t>
            </a:r>
            <a:r>
              <a:rPr lang="en-US" dirty="0" err="1" smtClean="0">
                <a:latin typeface="SHREE-DEV7-0709" pitchFamily="2" charset="0"/>
              </a:rPr>
              <a:t>hm</a:t>
            </a:r>
            <a:r>
              <a:rPr lang="en-US" dirty="0" smtClean="0">
                <a:latin typeface="SHREE-DEV7-0709" pitchFamily="2" charset="0"/>
              </a:rPr>
              <a:t>{</a:t>
            </a:r>
            <a:r>
              <a:rPr lang="en-US" dirty="0" err="1" smtClean="0">
                <a:latin typeface="SHREE-DEV7-0709" pitchFamily="2" charset="0"/>
              </a:rPr>
              <a:t>h‘mb</a:t>
            </a:r>
            <a:r>
              <a:rPr lang="en-US" dirty="0" smtClean="0">
                <a:latin typeface="SHREE-DEV7-0709" pitchFamily="2" charset="0"/>
              </a:rPr>
              <a:t>¶ </a:t>
            </a:r>
            <a:r>
              <a:rPr lang="en-US" dirty="0" err="1" smtClean="0">
                <a:latin typeface="SHREE-DEV7-0709" pitchFamily="2" charset="0"/>
              </a:rPr>
              <a:t>qH$dm</a:t>
            </a:r>
            <a:r>
              <a:rPr lang="en-US" dirty="0" smtClean="0">
                <a:latin typeface="SHREE-DEV7-0709" pitchFamily="2" charset="0"/>
              </a:rPr>
              <a:t> {</a:t>
            </a:r>
            <a:r>
              <a:rPr lang="en-US" dirty="0" err="1" smtClean="0">
                <a:latin typeface="SHREE-DEV7-0709" pitchFamily="2" charset="0"/>
              </a:rPr>
              <a:t>h‘mÐr</a:t>
            </a:r>
            <a:r>
              <a:rPr lang="en-US" dirty="0" smtClean="0">
                <a:latin typeface="SHREE-DEV7-0709" pitchFamily="2" charset="0"/>
              </a:rPr>
              <a:t>/ ~{h©{Jar</a:t>
            </a:r>
          </a:p>
          <a:p>
            <a:pPr marL="82296" indent="0">
              <a:buNone/>
            </a:pPr>
            <a:r>
              <a:rPr lang="en-US" dirty="0" err="1" smtClean="0">
                <a:latin typeface="SHREE-DEV7-0709" pitchFamily="2" charset="0"/>
              </a:rPr>
              <a:t>C§Mr</a:t>
            </a:r>
            <a:r>
              <a:rPr lang="en-US" dirty="0" smtClean="0">
                <a:latin typeface="SHREE-DEV7-0709" pitchFamily="2" charset="0"/>
              </a:rPr>
              <a:t> 6000 ‘</a:t>
            </a:r>
            <a:r>
              <a:rPr lang="en-US" dirty="0" err="1" smtClean="0">
                <a:latin typeface="SHREE-DEV7-0709" pitchFamily="2" charset="0"/>
              </a:rPr>
              <a:t>rQ</a:t>
            </a:r>
            <a:r>
              <a:rPr lang="en-US" dirty="0" smtClean="0">
                <a:latin typeface="SHREE-DEV7-0709" pitchFamily="2" charset="0"/>
              </a:rPr>
              <a:t>&gt;</a:t>
            </a:r>
            <a:r>
              <a:rPr lang="en-US" dirty="0" err="1" smtClean="0">
                <a:latin typeface="SHREE-DEV7-0709" pitchFamily="2" charset="0"/>
              </a:rPr>
              <a:t>g©nojm</a:t>
            </a:r>
            <a:r>
              <a:rPr lang="en-US" dirty="0" smtClean="0">
                <a:latin typeface="SHREE-DEV7-0709" pitchFamily="2" charset="0"/>
              </a:rPr>
              <a:t> </a:t>
            </a:r>
            <a:r>
              <a:rPr lang="en-US" dirty="0" err="1" smtClean="0">
                <a:latin typeface="SHREE-DEV7-0709" pitchFamily="2" charset="0"/>
              </a:rPr>
              <a:t>OmñV</a:t>
            </a:r>
            <a:r>
              <a:rPr lang="en-US" dirty="0" smtClean="0">
                <a:latin typeface="SHREE-DEV7-0709" pitchFamily="2" charset="0"/>
              </a:rPr>
              <a:t> d </a:t>
            </a:r>
            <a:r>
              <a:rPr lang="en-US" dirty="0" err="1" smtClean="0">
                <a:latin typeface="SHREE-DEV7-0709" pitchFamily="2" charset="0"/>
              </a:rPr>
              <a:t>é§Xr</a:t>
            </a:r>
            <a:r>
              <a:rPr lang="en-US" dirty="0" smtClean="0">
                <a:latin typeface="SHREE-DEV7-0709" pitchFamily="2" charset="0"/>
              </a:rPr>
              <a:t> 120 Vo 190 {</a:t>
            </a:r>
            <a:r>
              <a:rPr lang="en-US" dirty="0" err="1" smtClean="0">
                <a:latin typeface="SHREE-DEV7-0709" pitchFamily="2" charset="0"/>
              </a:rPr>
              <a:t>H$.‘r</a:t>
            </a:r>
            <a:r>
              <a:rPr lang="en-US" dirty="0" smtClean="0">
                <a:latin typeface="SHREE-DEV7-0709" pitchFamily="2" charset="0"/>
              </a:rPr>
              <a:t>.</a:t>
            </a:r>
          </a:p>
          <a:p>
            <a:pPr marL="82296" indent="0">
              <a:buNone/>
            </a:pPr>
            <a:r>
              <a:rPr lang="en-US" dirty="0" smtClean="0">
                <a:latin typeface="SHREE-DEV7-0709" pitchFamily="2" charset="0"/>
              </a:rPr>
              <a:t>‘</a:t>
            </a:r>
            <a:r>
              <a:rPr lang="en-US" dirty="0" err="1" smtClean="0">
                <a:latin typeface="SHREE-DEV7-0709" pitchFamily="2" charset="0"/>
              </a:rPr>
              <a:t>mD</a:t>
            </a:r>
            <a:r>
              <a:rPr lang="en-US" dirty="0" smtClean="0">
                <a:latin typeface="SHREE-DEV7-0709" pitchFamily="2" charset="0"/>
              </a:rPr>
              <a:t>§$Q&gt; </a:t>
            </a:r>
            <a:r>
              <a:rPr lang="en-US" dirty="0" err="1" smtClean="0">
                <a:latin typeface="SHREE-DEV7-0709" pitchFamily="2" charset="0"/>
              </a:rPr>
              <a:t>EìhaoñQ</a:t>
            </a:r>
            <a:r>
              <a:rPr lang="en-US" dirty="0" smtClean="0">
                <a:latin typeface="SHREE-DEV7-0709" pitchFamily="2" charset="0"/>
              </a:rPr>
              <a:t>&gt; : 8848 ‘</a:t>
            </a:r>
            <a:r>
              <a:rPr lang="en-US" dirty="0" err="1" smtClean="0">
                <a:latin typeface="SHREE-DEV7-0709" pitchFamily="2" charset="0"/>
              </a:rPr>
              <a:t>rQ</a:t>
            </a:r>
            <a:r>
              <a:rPr lang="en-US" dirty="0" smtClean="0">
                <a:latin typeface="SHREE-DEV7-0709" pitchFamily="2" charset="0"/>
              </a:rPr>
              <a:t>&gt;a, </a:t>
            </a:r>
            <a:r>
              <a:rPr lang="en-US" dirty="0" err="1" smtClean="0">
                <a:latin typeface="SHREE-DEV7-0709" pitchFamily="2" charset="0"/>
              </a:rPr>
              <a:t>H$m§MZJ§Jm</a:t>
            </a:r>
            <a:r>
              <a:rPr lang="en-US" dirty="0" smtClean="0">
                <a:latin typeface="SHREE-DEV7-0709" pitchFamily="2" charset="0"/>
              </a:rPr>
              <a:t> :8598 ‘</a:t>
            </a:r>
            <a:r>
              <a:rPr lang="en-US" dirty="0" err="1" smtClean="0">
                <a:latin typeface="SHREE-DEV7-0709" pitchFamily="2" charset="0"/>
              </a:rPr>
              <a:t>rQ</a:t>
            </a:r>
            <a:r>
              <a:rPr lang="en-US" dirty="0" smtClean="0">
                <a:latin typeface="SHREE-DEV7-0709" pitchFamily="2" charset="0"/>
              </a:rPr>
              <a:t>&gt;a, </a:t>
            </a:r>
            <a:r>
              <a:rPr lang="en-US" dirty="0" err="1" smtClean="0">
                <a:latin typeface="SHREE-DEV7-0709" pitchFamily="2" charset="0"/>
              </a:rPr>
              <a:t>Ydb</a:t>
            </a:r>
            <a:r>
              <a:rPr lang="en-US" dirty="0" smtClean="0">
                <a:latin typeface="SHREE-DEV7-0709" pitchFamily="2" charset="0"/>
              </a:rPr>
              <a:t>{Jar: 8171 ‘</a:t>
            </a:r>
            <a:r>
              <a:rPr lang="en-US" dirty="0" err="1" smtClean="0">
                <a:latin typeface="SHREE-DEV7-0709" pitchFamily="2" charset="0"/>
              </a:rPr>
              <a:t>rQ</a:t>
            </a:r>
            <a:r>
              <a:rPr lang="en-US" dirty="0" smtClean="0">
                <a:latin typeface="SHREE-DEV7-0709" pitchFamily="2" charset="0"/>
              </a:rPr>
              <a:t>&gt;a, </a:t>
            </a:r>
            <a:r>
              <a:rPr lang="en-US" dirty="0" err="1" smtClean="0">
                <a:latin typeface="SHREE-DEV7-0709" pitchFamily="2" charset="0"/>
              </a:rPr>
              <a:t>Z§XmXodr</a:t>
            </a:r>
            <a:r>
              <a:rPr lang="en-US" dirty="0" smtClean="0">
                <a:latin typeface="SHREE-DEV7-0709" pitchFamily="2" charset="0"/>
              </a:rPr>
              <a:t> : 8718 ‘</a:t>
            </a:r>
            <a:r>
              <a:rPr lang="en-US" dirty="0" err="1" smtClean="0">
                <a:latin typeface="SHREE-DEV7-0709" pitchFamily="2" charset="0"/>
              </a:rPr>
              <a:t>rQ</a:t>
            </a:r>
            <a:r>
              <a:rPr lang="en-US" dirty="0" smtClean="0">
                <a:latin typeface="SHREE-DEV7-0709" pitchFamily="2" charset="0"/>
              </a:rPr>
              <a:t>&gt;a, 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86836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latin typeface="SHREE-DEV7-2453" pitchFamily="2" charset="0"/>
              </a:rPr>
              <a:t>{</a:t>
            </a:r>
            <a:r>
              <a:rPr lang="en-US" dirty="0" err="1" smtClean="0">
                <a:latin typeface="SHREE-DEV7-2453" pitchFamily="2" charset="0"/>
              </a:rPr>
              <a:t>h‘mb</a:t>
            </a:r>
            <a:r>
              <a:rPr lang="en-US" dirty="0" smtClean="0">
                <a:latin typeface="SHREE-DEV7-2453" pitchFamily="2" charset="0"/>
              </a:rPr>
              <a:t>¶ </a:t>
            </a:r>
            <a:r>
              <a:rPr lang="en-US" dirty="0" err="1" smtClean="0">
                <a:latin typeface="SHREE-DEV7-2453" pitchFamily="2" charset="0"/>
              </a:rPr>
              <a:t>nd©Vr</a:t>
            </a:r>
            <a:r>
              <a:rPr lang="en-US" dirty="0" smtClean="0">
                <a:latin typeface="SHREE-DEV7-2453" pitchFamily="2" charset="0"/>
              </a:rPr>
              <a:t>¶ </a:t>
            </a:r>
            <a:r>
              <a:rPr lang="en-US" dirty="0" err="1" smtClean="0">
                <a:latin typeface="SHREE-DEV7-2453" pitchFamily="2" charset="0"/>
              </a:rPr>
              <a:t>àXoe</a:t>
            </a:r>
            <a:endParaRPr lang="en-US" dirty="0"/>
          </a:p>
        </p:txBody>
      </p:sp>
      <p:pic>
        <p:nvPicPr>
          <p:cNvPr id="2050" name="Picture 2" descr="E:\sachin wagade\COLLEGE BA\Himalayas-–-Regional-Divisio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066800"/>
            <a:ext cx="69342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19387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76200" y="152400"/>
            <a:ext cx="914400" cy="6096000"/>
          </a:xfrm>
          <a:prstGeom prst="rect">
            <a:avLst/>
          </a:prstGeom>
        </p:spPr>
        <p:txBody>
          <a:bodyPr anchor="b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dirty="0" smtClean="0">
                <a:latin typeface="SHREE-DEV7-2453" pitchFamily="2" charset="0"/>
              </a:rPr>
              <a:t>^m</a:t>
            </a:r>
          </a:p>
          <a:p>
            <a:pPr algn="ctr"/>
            <a:r>
              <a:rPr lang="en-US" dirty="0" smtClean="0">
                <a:latin typeface="SHREE-DEV7-2453" pitchFamily="2" charset="0"/>
              </a:rPr>
              <a:t>a</a:t>
            </a:r>
          </a:p>
          <a:p>
            <a:pPr algn="ctr"/>
            <a:r>
              <a:rPr lang="en-US" dirty="0" err="1" smtClean="0">
                <a:latin typeface="SHREE-DEV7-2453" pitchFamily="2" charset="0"/>
              </a:rPr>
              <a:t>Vm</a:t>
            </a:r>
            <a:endParaRPr lang="en-US" dirty="0" smtClean="0">
              <a:latin typeface="SHREE-DEV7-2453" pitchFamily="2" charset="0"/>
            </a:endParaRPr>
          </a:p>
          <a:p>
            <a:pPr algn="ctr"/>
            <a:r>
              <a:rPr lang="en-US" dirty="0" smtClean="0">
                <a:latin typeface="SHREE-DEV7-2453" pitchFamily="2" charset="0"/>
              </a:rPr>
              <a:t>Mm</a:t>
            </a:r>
          </a:p>
          <a:p>
            <a:pPr algn="ctr"/>
            <a:endParaRPr lang="en-US" dirty="0" smtClean="0">
              <a:latin typeface="SHREE-DEV7-2453" pitchFamily="2" charset="0"/>
            </a:endParaRPr>
          </a:p>
          <a:p>
            <a:pPr algn="ctr"/>
            <a:r>
              <a:rPr lang="en-US" dirty="0" smtClean="0">
                <a:latin typeface="SHREE-DEV7-2453" pitchFamily="2" charset="0"/>
              </a:rPr>
              <a:t>^y</a:t>
            </a:r>
          </a:p>
          <a:p>
            <a:pPr algn="ctr"/>
            <a:r>
              <a:rPr lang="en-US" dirty="0" err="1" smtClean="0">
                <a:latin typeface="SHREE-DEV7-2453" pitchFamily="2" charset="0"/>
              </a:rPr>
              <a:t>Jmo</a:t>
            </a:r>
            <a:endParaRPr lang="en-US" dirty="0" smtClean="0">
              <a:latin typeface="SHREE-DEV7-2453" pitchFamily="2" charset="0"/>
            </a:endParaRPr>
          </a:p>
          <a:p>
            <a:pPr algn="ctr"/>
            <a:r>
              <a:rPr lang="en-US" dirty="0">
                <a:latin typeface="SHREE-DEV7-2453" pitchFamily="2" charset="0"/>
              </a:rPr>
              <a:t>b</a:t>
            </a:r>
            <a:endParaRPr lang="en-US" dirty="0" smtClean="0">
              <a:latin typeface="SHREE-DEV7-2453" pitchFamily="2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524000" y="533400"/>
            <a:ext cx="7069455" cy="2743200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dirty="0" smtClean="0">
                <a:latin typeface="SHREE-DEV7-0709" pitchFamily="2" charset="0"/>
              </a:rPr>
              <a:t>{</a:t>
            </a:r>
            <a:r>
              <a:rPr lang="en-US" dirty="0" err="1" smtClean="0">
                <a:latin typeface="SHREE-DEV7-0709" pitchFamily="2" charset="0"/>
              </a:rPr>
              <a:t>h‘mb</a:t>
            </a:r>
            <a:r>
              <a:rPr lang="en-US" dirty="0" smtClean="0">
                <a:latin typeface="SHREE-DEV7-0709" pitchFamily="2" charset="0"/>
              </a:rPr>
              <a:t>¶ </a:t>
            </a:r>
            <a:r>
              <a:rPr lang="en-US" dirty="0" err="1" smtClean="0">
                <a:latin typeface="SHREE-DEV7-0709" pitchFamily="2" charset="0"/>
              </a:rPr>
              <a:t>qH$dm</a:t>
            </a:r>
            <a:r>
              <a:rPr lang="en-US" dirty="0" smtClean="0">
                <a:latin typeface="SHREE-DEV7-0709" pitchFamily="2" charset="0"/>
              </a:rPr>
              <a:t> ‘Ü¶ {</a:t>
            </a:r>
            <a:r>
              <a:rPr lang="en-US" dirty="0" err="1" smtClean="0">
                <a:latin typeface="SHREE-DEV7-0709" pitchFamily="2" charset="0"/>
              </a:rPr>
              <a:t>h‘mb</a:t>
            </a:r>
            <a:r>
              <a:rPr lang="en-US" dirty="0" smtClean="0">
                <a:latin typeface="SHREE-DEV7-0709" pitchFamily="2" charset="0"/>
              </a:rPr>
              <a:t>¶ </a:t>
            </a:r>
            <a:r>
              <a:rPr lang="en-US" dirty="0" err="1" smtClean="0">
                <a:latin typeface="SHREE-DEV7-0709" pitchFamily="2" charset="0"/>
              </a:rPr>
              <a:t>nd©Vam§J</a:t>
            </a:r>
            <a:endParaRPr lang="en-US" dirty="0" smtClean="0">
              <a:latin typeface="SHREE-DEV7-0709" pitchFamily="2" charset="0"/>
            </a:endParaRPr>
          </a:p>
          <a:p>
            <a:pPr marL="82296" indent="0">
              <a:buNone/>
            </a:pPr>
            <a:r>
              <a:rPr lang="en-US" dirty="0" smtClean="0">
                <a:latin typeface="SHREE-DEV7-0709" pitchFamily="2" charset="0"/>
              </a:rPr>
              <a:t>* </a:t>
            </a:r>
            <a:r>
              <a:rPr lang="en-US" dirty="0" err="1" smtClean="0">
                <a:latin typeface="SHREE-DEV7-0709" pitchFamily="2" charset="0"/>
              </a:rPr>
              <a:t>gamgar</a:t>
            </a:r>
            <a:r>
              <a:rPr lang="en-US" dirty="0" smtClean="0">
                <a:latin typeface="SHREE-DEV7-0709" pitchFamily="2" charset="0"/>
              </a:rPr>
              <a:t> </a:t>
            </a:r>
            <a:r>
              <a:rPr lang="en-US" dirty="0" err="1" smtClean="0">
                <a:latin typeface="SHREE-DEV7-0709" pitchFamily="2" charset="0"/>
              </a:rPr>
              <a:t>C§Mr</a:t>
            </a:r>
            <a:r>
              <a:rPr lang="en-US" dirty="0" smtClean="0">
                <a:latin typeface="SHREE-DEV7-0709" pitchFamily="2" charset="0"/>
              </a:rPr>
              <a:t> 3500 Vo 5000 {‘Q&gt;a </a:t>
            </a:r>
          </a:p>
          <a:p>
            <a:pPr marL="82296" indent="0">
              <a:buNone/>
            </a:pPr>
            <a:r>
              <a:rPr lang="en-US" dirty="0" smtClean="0">
                <a:latin typeface="SHREE-DEV7-0709" pitchFamily="2" charset="0"/>
              </a:rPr>
              <a:t>   {</a:t>
            </a:r>
            <a:r>
              <a:rPr lang="en-US" dirty="0" err="1" smtClean="0">
                <a:latin typeface="SHREE-DEV7-0709" pitchFamily="2" charset="0"/>
              </a:rPr>
              <a:t>h‘mÐrÀ¶m</a:t>
            </a:r>
            <a:r>
              <a:rPr lang="en-US" dirty="0" smtClean="0">
                <a:latin typeface="SHREE-DEV7-0709" pitchFamily="2" charset="0"/>
              </a:rPr>
              <a:t> X{</a:t>
            </a:r>
            <a:r>
              <a:rPr lang="en-US" dirty="0" err="1" smtClean="0">
                <a:latin typeface="SHREE-DEV7-0709" pitchFamily="2" charset="0"/>
              </a:rPr>
              <a:t>jUog</a:t>
            </a:r>
            <a:r>
              <a:rPr lang="en-US" dirty="0" smtClean="0">
                <a:latin typeface="SHREE-DEV7-0709" pitchFamily="2" charset="0"/>
              </a:rPr>
              <a:t> </a:t>
            </a:r>
            <a:r>
              <a:rPr lang="en-US" dirty="0" err="1" smtClean="0">
                <a:latin typeface="SHREE-DEV7-0709" pitchFamily="2" charset="0"/>
              </a:rPr>
              <a:t>AgUmè¶m</a:t>
            </a:r>
            <a:r>
              <a:rPr lang="en-US" dirty="0" smtClean="0">
                <a:latin typeface="SHREE-DEV7-0709" pitchFamily="2" charset="0"/>
              </a:rPr>
              <a:t> 60 Vo 80 {</a:t>
            </a:r>
            <a:r>
              <a:rPr lang="en-US" dirty="0" err="1" smtClean="0">
                <a:latin typeface="SHREE-DEV7-0709" pitchFamily="2" charset="0"/>
              </a:rPr>
              <a:t>H$‘r</a:t>
            </a:r>
            <a:r>
              <a:rPr lang="en-US" dirty="0" smtClean="0">
                <a:latin typeface="SHREE-DEV7-0709" pitchFamily="2" charset="0"/>
              </a:rPr>
              <a:t>. </a:t>
            </a:r>
            <a:r>
              <a:rPr lang="en-US" dirty="0" err="1" smtClean="0">
                <a:latin typeface="SHREE-DEV7-0709" pitchFamily="2" charset="0"/>
              </a:rPr>
              <a:t>é§XrÀ¶m</a:t>
            </a:r>
            <a:r>
              <a:rPr lang="en-US" dirty="0" smtClean="0">
                <a:latin typeface="SHREE-DEV7-0709" pitchFamily="2" charset="0"/>
              </a:rPr>
              <a:t>     </a:t>
            </a:r>
            <a:r>
              <a:rPr lang="en-US" dirty="0" err="1" smtClean="0">
                <a:latin typeface="SHREE-DEV7-0709" pitchFamily="2" charset="0"/>
              </a:rPr>
              <a:t>nd©V</a:t>
            </a:r>
            <a:r>
              <a:rPr lang="en-US" dirty="0" smtClean="0">
                <a:latin typeface="SHREE-DEV7-0709" pitchFamily="2" charset="0"/>
              </a:rPr>
              <a:t> </a:t>
            </a:r>
            <a:r>
              <a:rPr lang="en-US" dirty="0" err="1" smtClean="0">
                <a:latin typeface="SHREE-DEV7-0709" pitchFamily="2" charset="0"/>
              </a:rPr>
              <a:t>loUrbm</a:t>
            </a:r>
            <a:r>
              <a:rPr lang="en-US" dirty="0" smtClean="0">
                <a:latin typeface="SHREE-DEV7-0709" pitchFamily="2" charset="0"/>
              </a:rPr>
              <a:t> {</a:t>
            </a:r>
            <a:r>
              <a:rPr lang="en-US" dirty="0" err="1" smtClean="0">
                <a:latin typeface="SHREE-DEV7-0709" pitchFamily="2" charset="0"/>
              </a:rPr>
              <a:t>h‘mb</a:t>
            </a:r>
            <a:r>
              <a:rPr lang="en-US" dirty="0" smtClean="0">
                <a:latin typeface="SHREE-DEV7-0709" pitchFamily="2" charset="0"/>
              </a:rPr>
              <a:t>¶ </a:t>
            </a:r>
            <a:r>
              <a:rPr lang="en-US" dirty="0" err="1" smtClean="0">
                <a:latin typeface="SHREE-DEV7-0709" pitchFamily="2" charset="0"/>
              </a:rPr>
              <a:t>åhUVmV</a:t>
            </a:r>
            <a:r>
              <a:rPr lang="en-US" dirty="0" smtClean="0">
                <a:latin typeface="SHREE-DEV7-0709" pitchFamily="2" charset="0"/>
              </a:rPr>
              <a:t>.</a:t>
            </a:r>
          </a:p>
          <a:p>
            <a:pPr marL="82296" indent="0">
              <a:buNone/>
            </a:pPr>
            <a:r>
              <a:rPr lang="en-US" dirty="0" smtClean="0">
                <a:latin typeface="SHREE-DEV7-0709" pitchFamily="2" charset="0"/>
              </a:rPr>
              <a:t>* </a:t>
            </a:r>
            <a:r>
              <a:rPr lang="en-US" dirty="0" err="1" smtClean="0">
                <a:latin typeface="SHREE-DEV7-0709" pitchFamily="2" charset="0"/>
              </a:rPr>
              <a:t>Ym¡bYa</a:t>
            </a:r>
            <a:r>
              <a:rPr lang="en-US" dirty="0" smtClean="0">
                <a:latin typeface="SHREE-DEV7-0709" pitchFamily="2" charset="0"/>
              </a:rPr>
              <a:t>, {</a:t>
            </a:r>
            <a:r>
              <a:rPr lang="en-US" dirty="0" err="1" smtClean="0">
                <a:latin typeface="SHREE-DEV7-0709" pitchFamily="2" charset="0"/>
              </a:rPr>
              <a:t>nbn§Omb</a:t>
            </a:r>
            <a:r>
              <a:rPr lang="en-US" dirty="0" smtClean="0">
                <a:latin typeface="SHREE-DEV7-0709" pitchFamily="2" charset="0"/>
              </a:rPr>
              <a:t>, ‘</a:t>
            </a:r>
            <a:r>
              <a:rPr lang="en-US" dirty="0" err="1" smtClean="0">
                <a:latin typeface="SHREE-DEV7-0709" pitchFamily="2" charset="0"/>
              </a:rPr>
              <a:t>hm^maV</a:t>
            </a:r>
            <a:r>
              <a:rPr lang="en-US" dirty="0" smtClean="0">
                <a:latin typeface="SHREE-DEV7-0709" pitchFamily="2" charset="0"/>
              </a:rPr>
              <a:t>, ‘</a:t>
            </a:r>
            <a:r>
              <a:rPr lang="en-US" dirty="0" err="1" smtClean="0">
                <a:latin typeface="SHREE-DEV7-0709" pitchFamily="2" charset="0"/>
              </a:rPr>
              <a:t>gwar</a:t>
            </a:r>
            <a:r>
              <a:rPr lang="en-US" dirty="0" smtClean="0">
                <a:latin typeface="SHREE-DEV7-0709" pitchFamily="2" charset="0"/>
              </a:rPr>
              <a:t>, </a:t>
            </a:r>
            <a:r>
              <a:rPr lang="en-US" dirty="0" err="1" smtClean="0">
                <a:latin typeface="SHREE-DEV7-0709" pitchFamily="2" charset="0"/>
              </a:rPr>
              <a:t>ZmJ</a:t>
            </a:r>
            <a:r>
              <a:rPr lang="en-US" dirty="0" smtClean="0">
                <a:latin typeface="SHREE-DEV7-0709" pitchFamily="2" charset="0"/>
              </a:rPr>
              <a:t>{</a:t>
            </a:r>
            <a:r>
              <a:rPr lang="en-US" dirty="0" err="1" smtClean="0">
                <a:latin typeface="SHREE-DEV7-0709" pitchFamily="2" charset="0"/>
              </a:rPr>
              <a:t>V~m</a:t>
            </a:r>
            <a:r>
              <a:rPr lang="en-US" dirty="0" smtClean="0">
                <a:latin typeface="SHREE-DEV7-0709" pitchFamily="2" charset="0"/>
              </a:rPr>
              <a:t>  </a:t>
            </a:r>
            <a:r>
              <a:rPr lang="en-US" dirty="0" err="1" smtClean="0">
                <a:latin typeface="SHREE-DEV7-0709" pitchFamily="2" charset="0"/>
              </a:rPr>
              <a:t>nd©Vam§Jm</a:t>
            </a:r>
            <a:r>
              <a:rPr lang="en-US" dirty="0" smtClean="0">
                <a:latin typeface="SHREE-DEV7-0709" pitchFamily="2" charset="0"/>
              </a:rPr>
              <a:t> </a:t>
            </a:r>
            <a:r>
              <a:rPr lang="en-US" dirty="0" err="1" smtClean="0">
                <a:latin typeface="SHREE-DEV7-0709" pitchFamily="2" charset="0"/>
              </a:rPr>
              <a:t>AmhoV</a:t>
            </a:r>
            <a:r>
              <a:rPr lang="en-US" dirty="0" smtClean="0">
                <a:latin typeface="SHREE-DEV7-0709" pitchFamily="2" charset="0"/>
              </a:rPr>
              <a:t>.</a:t>
            </a:r>
          </a:p>
          <a:p>
            <a:pPr marL="82296" indent="0">
              <a:buNone/>
            </a:pPr>
            <a:r>
              <a:rPr lang="en-US" dirty="0" smtClean="0">
                <a:latin typeface="SHREE-DEV7-0709" pitchFamily="2" charset="0"/>
              </a:rPr>
              <a:t>* </a:t>
            </a:r>
            <a:r>
              <a:rPr lang="en-US" dirty="0" err="1" smtClean="0">
                <a:latin typeface="SHREE-DEV7-0709" pitchFamily="2" charset="0"/>
              </a:rPr>
              <a:t>gr‘bm</a:t>
            </a:r>
            <a:r>
              <a:rPr lang="en-US" dirty="0" smtClean="0">
                <a:latin typeface="SHREE-DEV7-0709" pitchFamily="2" charset="0"/>
              </a:rPr>
              <a:t> W§S&gt; </a:t>
            </a:r>
            <a:r>
              <a:rPr lang="en-US" dirty="0" err="1" smtClean="0">
                <a:latin typeface="SHREE-DEV7-0709" pitchFamily="2" charset="0"/>
              </a:rPr>
              <a:t>hdoMo</a:t>
            </a:r>
            <a:r>
              <a:rPr lang="en-US" dirty="0" smtClean="0">
                <a:latin typeface="SHREE-DEV7-0709" pitchFamily="2" charset="0"/>
              </a:rPr>
              <a:t> {R&gt;</a:t>
            </a:r>
            <a:r>
              <a:rPr lang="en-US" dirty="0" err="1" smtClean="0">
                <a:latin typeface="SHREE-DEV7-0709" pitchFamily="2" charset="0"/>
              </a:rPr>
              <a:t>H$mU</a:t>
            </a:r>
            <a:r>
              <a:rPr lang="en-US" dirty="0" smtClean="0">
                <a:latin typeface="SHREE-DEV7-0709" pitchFamily="2" charset="0"/>
              </a:rPr>
              <a:t>.</a:t>
            </a:r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638300" y="3581400"/>
            <a:ext cx="7069455" cy="274320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dirty="0" smtClean="0">
                <a:latin typeface="SHREE-DEV7-0709" pitchFamily="2" charset="0"/>
              </a:rPr>
              <a:t>{</a:t>
            </a:r>
            <a:r>
              <a:rPr lang="en-US" dirty="0" err="1" smtClean="0">
                <a:latin typeface="SHREE-DEV7-0709" pitchFamily="2" charset="0"/>
              </a:rPr>
              <a:t>edm</a:t>
            </a:r>
            <a:r>
              <a:rPr lang="en-US" dirty="0" smtClean="0">
                <a:latin typeface="SHREE-DEV7-0709" pitchFamily="2" charset="0"/>
              </a:rPr>
              <a:t>{</a:t>
            </a:r>
            <a:r>
              <a:rPr lang="en-US" dirty="0" err="1" smtClean="0">
                <a:latin typeface="SHREE-DEV7-0709" pitchFamily="2" charset="0"/>
              </a:rPr>
              <a:t>bH</a:t>
            </a:r>
            <a:r>
              <a:rPr lang="en-US" dirty="0" smtClean="0">
                <a:latin typeface="SHREE-DEV7-0709" pitchFamily="2" charset="0"/>
              </a:rPr>
              <a:t>$ </a:t>
            </a:r>
            <a:r>
              <a:rPr lang="en-US" dirty="0" err="1" smtClean="0">
                <a:latin typeface="SHREE-DEV7-0709" pitchFamily="2" charset="0"/>
              </a:rPr>
              <a:t>qH$dm</a:t>
            </a:r>
            <a:r>
              <a:rPr lang="en-US" dirty="0" smtClean="0">
                <a:latin typeface="SHREE-DEV7-0709" pitchFamily="2" charset="0"/>
              </a:rPr>
              <a:t> ~</a:t>
            </a:r>
            <a:r>
              <a:rPr lang="en-US" dirty="0" err="1" smtClean="0">
                <a:latin typeface="SHREE-DEV7-0709" pitchFamily="2" charset="0"/>
              </a:rPr>
              <a:t>mø</a:t>
            </a:r>
            <a:r>
              <a:rPr lang="en-US" dirty="0" smtClean="0">
                <a:latin typeface="SHREE-DEV7-0709" pitchFamily="2" charset="0"/>
              </a:rPr>
              <a:t> {</a:t>
            </a:r>
            <a:r>
              <a:rPr lang="en-US" dirty="0" err="1" smtClean="0">
                <a:latin typeface="SHREE-DEV7-0709" pitchFamily="2" charset="0"/>
              </a:rPr>
              <a:t>h‘mb</a:t>
            </a:r>
            <a:r>
              <a:rPr lang="en-US" dirty="0" smtClean="0">
                <a:latin typeface="SHREE-DEV7-0709" pitchFamily="2" charset="0"/>
              </a:rPr>
              <a:t>¶</a:t>
            </a:r>
          </a:p>
          <a:p>
            <a:pPr>
              <a:buFont typeface="Arial" charset="0"/>
              <a:buChar char="•"/>
            </a:pPr>
            <a:r>
              <a:rPr lang="en-US" dirty="0" smtClean="0">
                <a:latin typeface="SHREE-DEV7-0709" pitchFamily="2" charset="0"/>
              </a:rPr>
              <a:t>{</a:t>
            </a:r>
            <a:r>
              <a:rPr lang="en-US" dirty="0" err="1" smtClean="0">
                <a:latin typeface="SHREE-DEV7-0709" pitchFamily="2" charset="0"/>
              </a:rPr>
              <a:t>h‘mb¶mÀ¶m</a:t>
            </a:r>
            <a:r>
              <a:rPr lang="en-US" dirty="0" smtClean="0">
                <a:latin typeface="SHREE-DEV7-0709" pitchFamily="2" charset="0"/>
              </a:rPr>
              <a:t> </a:t>
            </a:r>
            <a:r>
              <a:rPr lang="en-US" dirty="0" err="1" smtClean="0">
                <a:latin typeface="SHREE-DEV7-0709" pitchFamily="2" charset="0"/>
              </a:rPr>
              <a:t>nm¶Ï¶mer</a:t>
            </a:r>
            <a:r>
              <a:rPr lang="en-US" dirty="0" smtClean="0">
                <a:latin typeface="SHREE-DEV7-0709" pitchFamily="2" charset="0"/>
              </a:rPr>
              <a:t> </a:t>
            </a:r>
            <a:r>
              <a:rPr lang="en-US" dirty="0" err="1" smtClean="0">
                <a:latin typeface="SHREE-DEV7-0709" pitchFamily="2" charset="0"/>
              </a:rPr>
              <a:t>Agboë¶m</a:t>
            </a:r>
            <a:r>
              <a:rPr lang="en-US" dirty="0" smtClean="0">
                <a:latin typeface="SHREE-DEV7-0709" pitchFamily="2" charset="0"/>
              </a:rPr>
              <a:t> Q&gt;</a:t>
            </a:r>
            <a:r>
              <a:rPr lang="en-US" dirty="0" err="1" smtClean="0">
                <a:latin typeface="SHREE-DEV7-0709" pitchFamily="2" charset="0"/>
              </a:rPr>
              <a:t>oH$S</a:t>
            </a:r>
            <a:r>
              <a:rPr lang="en-US" dirty="0" smtClean="0">
                <a:latin typeface="SHREE-DEV7-0709" pitchFamily="2" charset="0"/>
              </a:rPr>
              <a:t>&gt;</a:t>
            </a:r>
            <a:r>
              <a:rPr lang="en-US" dirty="0" err="1" smtClean="0">
                <a:latin typeface="SHREE-DEV7-0709" pitchFamily="2" charset="0"/>
              </a:rPr>
              <a:t>çm§Zm</a:t>
            </a:r>
            <a:r>
              <a:rPr lang="en-US" dirty="0" smtClean="0">
                <a:latin typeface="SHREE-DEV7-0709" pitchFamily="2" charset="0"/>
              </a:rPr>
              <a:t> {</a:t>
            </a:r>
            <a:r>
              <a:rPr lang="en-US" dirty="0" err="1" smtClean="0">
                <a:latin typeface="SHREE-DEV7-0709" pitchFamily="2" charset="0"/>
              </a:rPr>
              <a:t>edm</a:t>
            </a:r>
            <a:r>
              <a:rPr lang="en-US" dirty="0" smtClean="0">
                <a:latin typeface="SHREE-DEV7-0709" pitchFamily="2" charset="0"/>
              </a:rPr>
              <a:t>{</a:t>
            </a:r>
            <a:r>
              <a:rPr lang="en-US" dirty="0" err="1" smtClean="0">
                <a:latin typeface="SHREE-DEV7-0709" pitchFamily="2" charset="0"/>
              </a:rPr>
              <a:t>bH</a:t>
            </a:r>
            <a:r>
              <a:rPr lang="en-US" dirty="0" smtClean="0">
                <a:latin typeface="SHREE-DEV7-0709" pitchFamily="2" charset="0"/>
              </a:rPr>
              <a:t>$ </a:t>
            </a:r>
            <a:r>
              <a:rPr lang="en-US" dirty="0" err="1" smtClean="0">
                <a:latin typeface="SHREE-DEV7-0709" pitchFamily="2" charset="0"/>
              </a:rPr>
              <a:t>ZmdmZo</a:t>
            </a:r>
            <a:r>
              <a:rPr lang="en-US" dirty="0" smtClean="0">
                <a:latin typeface="SHREE-DEV7-0709" pitchFamily="2" charset="0"/>
              </a:rPr>
              <a:t> </a:t>
            </a:r>
            <a:r>
              <a:rPr lang="en-US" dirty="0" err="1" smtClean="0">
                <a:latin typeface="SHREE-DEV7-0709" pitchFamily="2" charset="0"/>
              </a:rPr>
              <a:t>AmoiIbo</a:t>
            </a:r>
            <a:r>
              <a:rPr lang="en-US" dirty="0" smtClean="0">
                <a:latin typeface="SHREE-DEV7-0709" pitchFamily="2" charset="0"/>
              </a:rPr>
              <a:t> </a:t>
            </a:r>
            <a:r>
              <a:rPr lang="en-US" dirty="0" err="1" smtClean="0">
                <a:latin typeface="SHREE-DEV7-0709" pitchFamily="2" charset="0"/>
              </a:rPr>
              <a:t>OmVo</a:t>
            </a:r>
            <a:r>
              <a:rPr lang="en-US" dirty="0" smtClean="0">
                <a:latin typeface="SHREE-DEV7-0709" pitchFamily="2" charset="0"/>
              </a:rPr>
              <a:t>.</a:t>
            </a:r>
          </a:p>
          <a:p>
            <a:pPr>
              <a:buFont typeface="Arial" charset="0"/>
              <a:buChar char="•"/>
            </a:pPr>
            <a:r>
              <a:rPr lang="en-US" dirty="0" smtClean="0">
                <a:latin typeface="SHREE-DEV7-0709" pitchFamily="2" charset="0"/>
              </a:rPr>
              <a:t>* </a:t>
            </a:r>
            <a:r>
              <a:rPr lang="en-US" dirty="0" err="1" smtClean="0">
                <a:latin typeface="SHREE-DEV7-0709" pitchFamily="2" charset="0"/>
              </a:rPr>
              <a:t>é§Xr</a:t>
            </a:r>
            <a:r>
              <a:rPr lang="en-US" dirty="0" smtClean="0">
                <a:latin typeface="SHREE-DEV7-0709" pitchFamily="2" charset="0"/>
              </a:rPr>
              <a:t> 10 Vo 15 {</a:t>
            </a:r>
            <a:r>
              <a:rPr lang="en-US" dirty="0" err="1" smtClean="0">
                <a:latin typeface="SHREE-DEV7-0709" pitchFamily="2" charset="0"/>
              </a:rPr>
              <a:t>H$.‘r</a:t>
            </a:r>
            <a:r>
              <a:rPr lang="en-US" dirty="0" smtClean="0">
                <a:latin typeface="SHREE-DEV7-0709" pitchFamily="2" charset="0"/>
              </a:rPr>
              <a:t>. </a:t>
            </a:r>
          </a:p>
          <a:p>
            <a:pPr>
              <a:buFont typeface="Arial" charset="0"/>
              <a:buChar char="•"/>
            </a:pPr>
            <a:r>
              <a:rPr lang="en-US" dirty="0" err="1" smtClean="0">
                <a:latin typeface="SHREE-DEV7-0709" pitchFamily="2" charset="0"/>
              </a:rPr>
              <a:t>gnmQ</a:t>
            </a:r>
            <a:r>
              <a:rPr lang="en-US" dirty="0" smtClean="0">
                <a:latin typeface="SHREE-DEV7-0709" pitchFamily="2" charset="0"/>
              </a:rPr>
              <a:t>&gt; Vi </a:t>
            </a:r>
            <a:r>
              <a:rPr lang="en-US" dirty="0" err="1" smtClean="0">
                <a:latin typeface="SHREE-DEV7-0709" pitchFamily="2" charset="0"/>
              </a:rPr>
              <a:t>Agboë¶m</a:t>
            </a:r>
            <a:r>
              <a:rPr lang="en-US" dirty="0" smtClean="0">
                <a:latin typeface="SHREE-DEV7-0709" pitchFamily="2" charset="0"/>
              </a:rPr>
              <a:t> </a:t>
            </a:r>
            <a:r>
              <a:rPr lang="en-US" dirty="0" err="1" smtClean="0">
                <a:latin typeface="SHREE-DEV7-0709" pitchFamily="2" charset="0"/>
              </a:rPr>
              <a:t>Xè¶m</a:t>
            </a:r>
            <a:r>
              <a:rPr lang="en-US" dirty="0" smtClean="0">
                <a:latin typeface="SHREE-DEV7-0709" pitchFamily="2" charset="0"/>
              </a:rPr>
              <a:t> </a:t>
            </a:r>
            <a:r>
              <a:rPr lang="en-US" dirty="0" err="1" smtClean="0">
                <a:latin typeface="SHREE-DEV7-0709" pitchFamily="2" charset="0"/>
              </a:rPr>
              <a:t>AmhoV</a:t>
            </a:r>
            <a:r>
              <a:rPr lang="en-US" dirty="0" smtClean="0">
                <a:latin typeface="SHREE-DEV7-0709" pitchFamily="2" charset="0"/>
              </a:rPr>
              <a:t> </a:t>
            </a:r>
            <a:r>
              <a:rPr lang="en-US" dirty="0" err="1" smtClean="0">
                <a:latin typeface="SHREE-DEV7-0709" pitchFamily="2" charset="0"/>
              </a:rPr>
              <a:t>Ë¶m</a:t>
            </a:r>
            <a:r>
              <a:rPr lang="en-US" dirty="0" smtClean="0">
                <a:latin typeface="SHREE-DEV7-0709" pitchFamily="2" charset="0"/>
              </a:rPr>
              <a:t>§ </a:t>
            </a:r>
            <a:r>
              <a:rPr lang="en-US" dirty="0" err="1" smtClean="0">
                <a:latin typeface="SHREE-DEV7-0709" pitchFamily="2" charset="0"/>
              </a:rPr>
              <a:t>Sw</a:t>
            </a:r>
            <a:r>
              <a:rPr lang="en-US" dirty="0" smtClean="0">
                <a:latin typeface="SHREE-DEV7-0709" pitchFamily="2" charset="0"/>
              </a:rPr>
              <a:t>&gt;</a:t>
            </a:r>
            <a:r>
              <a:rPr lang="en-US" dirty="0" err="1" smtClean="0">
                <a:latin typeface="SHREE-DEV7-0709" pitchFamily="2" charset="0"/>
              </a:rPr>
              <a:t>Ýg</a:t>
            </a:r>
            <a:r>
              <a:rPr lang="en-US" dirty="0" smtClean="0">
                <a:latin typeface="SHREE-DEV7-0709" pitchFamily="2" charset="0"/>
              </a:rPr>
              <a:t> </a:t>
            </a:r>
            <a:r>
              <a:rPr lang="en-US" dirty="0" err="1" smtClean="0">
                <a:latin typeface="SHREE-DEV7-0709" pitchFamily="2" charset="0"/>
              </a:rPr>
              <a:t>åhUVmV</a:t>
            </a:r>
            <a:r>
              <a:rPr lang="en-US" dirty="0" smtClean="0">
                <a:latin typeface="SHREE-DEV7-0709" pitchFamily="2" charset="0"/>
              </a:rPr>
              <a:t>. </a:t>
            </a:r>
          </a:p>
          <a:p>
            <a:pPr>
              <a:buFont typeface="Arial" charset="0"/>
              <a:buChar char="•"/>
            </a:pPr>
            <a:r>
              <a:rPr lang="en-US" dirty="0" err="1" smtClean="0">
                <a:latin typeface="SHREE-DEV7-0709" pitchFamily="2" charset="0"/>
              </a:rPr>
              <a:t>CXm</a:t>
            </a:r>
            <a:r>
              <a:rPr lang="en-US" dirty="0" smtClean="0">
                <a:latin typeface="SHREE-DEV7-0709" pitchFamily="2" charset="0"/>
              </a:rPr>
              <a:t>. S&gt;</a:t>
            </a:r>
            <a:r>
              <a:rPr lang="en-US" dirty="0" err="1" smtClean="0">
                <a:latin typeface="SHREE-DEV7-0709" pitchFamily="2" charset="0"/>
              </a:rPr>
              <a:t>ohamSy</a:t>
            </a:r>
            <a:r>
              <a:rPr lang="en-US" dirty="0" smtClean="0">
                <a:latin typeface="SHREE-DEV7-0709" pitchFamily="2" charset="0"/>
              </a:rPr>
              <a:t>&gt;Z W§S&gt; </a:t>
            </a:r>
            <a:r>
              <a:rPr lang="en-US" dirty="0" err="1" smtClean="0">
                <a:latin typeface="SHREE-DEV7-0709" pitchFamily="2" charset="0"/>
              </a:rPr>
              <a:t>hdoMo</a:t>
            </a:r>
            <a:r>
              <a:rPr lang="en-US" dirty="0" smtClean="0">
                <a:latin typeface="SHREE-DEV7-0709" pitchFamily="2" charset="0"/>
              </a:rPr>
              <a:t> {R&gt;</a:t>
            </a:r>
            <a:r>
              <a:rPr lang="en-US" dirty="0" err="1" smtClean="0">
                <a:latin typeface="SHREE-DEV7-0709" pitchFamily="2" charset="0"/>
              </a:rPr>
              <a:t>H$mU</a:t>
            </a:r>
            <a:r>
              <a:rPr lang="en-US">
                <a:latin typeface="SHREE-DEV7-0709" pitchFamily="2" charset="0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7472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6200" y="152400"/>
            <a:ext cx="914400" cy="6096000"/>
          </a:xfrm>
          <a:prstGeom prst="rect">
            <a:avLst/>
          </a:prstGeom>
        </p:spPr>
        <p:txBody>
          <a:bodyPr anchor="b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dirty="0" smtClean="0">
                <a:latin typeface="SHREE-DEV7-2453" pitchFamily="2" charset="0"/>
              </a:rPr>
              <a:t>^m</a:t>
            </a:r>
          </a:p>
          <a:p>
            <a:pPr algn="ctr"/>
            <a:r>
              <a:rPr lang="en-US" dirty="0" smtClean="0">
                <a:latin typeface="SHREE-DEV7-2453" pitchFamily="2" charset="0"/>
              </a:rPr>
              <a:t>a</a:t>
            </a:r>
          </a:p>
          <a:p>
            <a:pPr algn="ctr"/>
            <a:r>
              <a:rPr lang="en-US" dirty="0" err="1" smtClean="0">
                <a:latin typeface="SHREE-DEV7-2453" pitchFamily="2" charset="0"/>
              </a:rPr>
              <a:t>Vm</a:t>
            </a:r>
            <a:endParaRPr lang="en-US" dirty="0" smtClean="0">
              <a:latin typeface="SHREE-DEV7-2453" pitchFamily="2" charset="0"/>
            </a:endParaRPr>
          </a:p>
          <a:p>
            <a:pPr algn="ctr"/>
            <a:r>
              <a:rPr lang="en-US" dirty="0" smtClean="0">
                <a:latin typeface="SHREE-DEV7-2453" pitchFamily="2" charset="0"/>
              </a:rPr>
              <a:t>Mm</a:t>
            </a:r>
          </a:p>
          <a:p>
            <a:pPr algn="ctr"/>
            <a:endParaRPr lang="en-US" dirty="0" smtClean="0">
              <a:latin typeface="SHREE-DEV7-2453" pitchFamily="2" charset="0"/>
            </a:endParaRPr>
          </a:p>
          <a:p>
            <a:pPr algn="ctr"/>
            <a:r>
              <a:rPr lang="en-US" dirty="0" smtClean="0">
                <a:latin typeface="SHREE-DEV7-2453" pitchFamily="2" charset="0"/>
              </a:rPr>
              <a:t>^y</a:t>
            </a:r>
          </a:p>
          <a:p>
            <a:pPr algn="ctr"/>
            <a:r>
              <a:rPr lang="en-US" dirty="0" err="1" smtClean="0">
                <a:latin typeface="SHREE-DEV7-2453" pitchFamily="2" charset="0"/>
              </a:rPr>
              <a:t>Jmo</a:t>
            </a:r>
            <a:endParaRPr lang="en-US" dirty="0" smtClean="0">
              <a:latin typeface="SHREE-DEV7-2453" pitchFamily="2" charset="0"/>
            </a:endParaRPr>
          </a:p>
          <a:p>
            <a:pPr algn="ctr"/>
            <a:r>
              <a:rPr lang="en-US" dirty="0">
                <a:latin typeface="SHREE-DEV7-2453" pitchFamily="2" charset="0"/>
              </a:rPr>
              <a:t>b</a:t>
            </a:r>
            <a:endParaRPr lang="en-US" dirty="0" smtClean="0">
              <a:latin typeface="SHREE-DEV7-2453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371600" y="304800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dirty="0" smtClean="0">
                <a:latin typeface="SHREE-DEV7-2453" pitchFamily="2" charset="0"/>
              </a:rPr>
              <a:t>{</a:t>
            </a:r>
            <a:r>
              <a:rPr lang="en-US" dirty="0" err="1" smtClean="0">
                <a:latin typeface="SHREE-DEV7-2453" pitchFamily="2" charset="0"/>
              </a:rPr>
              <a:t>h‘mb¶mMo</a:t>
            </a:r>
            <a:r>
              <a:rPr lang="en-US" dirty="0" smtClean="0">
                <a:latin typeface="SHREE-DEV7-2453" pitchFamily="2" charset="0"/>
              </a:rPr>
              <a:t> </a:t>
            </a:r>
            <a:r>
              <a:rPr lang="en-US" dirty="0" err="1" smtClean="0">
                <a:latin typeface="SHREE-DEV7-2453" pitchFamily="2" charset="0"/>
              </a:rPr>
              <a:t>àmXo</a:t>
            </a:r>
            <a:r>
              <a:rPr lang="en-US" dirty="0" smtClean="0">
                <a:latin typeface="SHREE-DEV7-2453" pitchFamily="2" charset="0"/>
              </a:rPr>
              <a:t>[</a:t>
            </a:r>
            <a:r>
              <a:rPr lang="en-US" dirty="0" err="1" smtClean="0">
                <a:latin typeface="SHREE-DEV7-2453" pitchFamily="2" charset="0"/>
              </a:rPr>
              <a:t>eH</a:t>
            </a:r>
            <a:r>
              <a:rPr lang="en-US" dirty="0" smtClean="0">
                <a:latin typeface="SHREE-DEV7-2453" pitchFamily="2" charset="0"/>
              </a:rPr>
              <a:t>$ {</a:t>
            </a:r>
            <a:r>
              <a:rPr lang="en-US" dirty="0" err="1" smtClean="0">
                <a:latin typeface="SHREE-DEV7-2453" pitchFamily="2" charset="0"/>
              </a:rPr>
              <a:t>d^mJ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371600" y="1466850"/>
            <a:ext cx="7467600" cy="5339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Arial" charset="0"/>
              <a:buChar char="•"/>
            </a:pPr>
            <a:r>
              <a:rPr lang="en-US" sz="2200" dirty="0">
                <a:latin typeface="SHREE-DEV7-0709" pitchFamily="2" charset="0"/>
              </a:rPr>
              <a:t> </a:t>
            </a:r>
            <a:r>
              <a:rPr lang="en-US" sz="2200" dirty="0" err="1" smtClean="0">
                <a:latin typeface="SHREE-DEV7-0709" pitchFamily="2" charset="0"/>
              </a:rPr>
              <a:t>n§Om</a:t>
            </a:r>
            <a:r>
              <a:rPr lang="en-US" sz="2200" dirty="0" smtClean="0">
                <a:latin typeface="SHREE-DEV7-0709" pitchFamily="2" charset="0"/>
              </a:rPr>
              <a:t>~ {</a:t>
            </a:r>
            <a:r>
              <a:rPr lang="en-US" sz="2200" dirty="0" err="1" smtClean="0">
                <a:latin typeface="SHREE-DEV7-0709" pitchFamily="2" charset="0"/>
              </a:rPr>
              <a:t>h‘mbm</a:t>
            </a:r>
            <a:r>
              <a:rPr lang="en-US" sz="2200" dirty="0" smtClean="0">
                <a:latin typeface="SHREE-DEV7-0709" pitchFamily="2" charset="0"/>
              </a:rPr>
              <a:t> :-	 ¶mV </a:t>
            </a:r>
            <a:r>
              <a:rPr lang="en-US" sz="2200" dirty="0" err="1" smtClean="0">
                <a:latin typeface="SHREE-DEV7-0709" pitchFamily="2" charset="0"/>
              </a:rPr>
              <a:t>qgYy</a:t>
            </a:r>
            <a:r>
              <a:rPr lang="en-US" sz="2200" dirty="0" smtClean="0">
                <a:latin typeface="SHREE-DEV7-0709" pitchFamily="2" charset="0"/>
              </a:rPr>
              <a:t> </a:t>
            </a:r>
            <a:r>
              <a:rPr lang="en-US" sz="2200" dirty="0" err="1" smtClean="0">
                <a:latin typeface="SHREE-DEV7-0709" pitchFamily="2" charset="0"/>
              </a:rPr>
              <a:t>ZXrnmgyZ</a:t>
            </a:r>
            <a:r>
              <a:rPr lang="en-US" sz="2200" dirty="0" smtClean="0">
                <a:latin typeface="SHREE-DEV7-0709" pitchFamily="2" charset="0"/>
              </a:rPr>
              <a:t> </a:t>
            </a:r>
            <a:r>
              <a:rPr lang="en-US" sz="2200" dirty="0" err="1" smtClean="0">
                <a:latin typeface="SHREE-DEV7-0709" pitchFamily="2" charset="0"/>
              </a:rPr>
              <a:t>gVbO</a:t>
            </a:r>
            <a:r>
              <a:rPr lang="en-US" sz="2200" dirty="0" smtClean="0">
                <a:latin typeface="SHREE-DEV7-0709" pitchFamily="2" charset="0"/>
              </a:rPr>
              <a:t> </a:t>
            </a:r>
            <a:r>
              <a:rPr lang="en-US" sz="2200" dirty="0" err="1" smtClean="0">
                <a:latin typeface="SHREE-DEV7-0709" pitchFamily="2" charset="0"/>
              </a:rPr>
              <a:t>ZXrn</a:t>
            </a:r>
            <a:r>
              <a:rPr lang="en-US" sz="2200" dirty="0" smtClean="0">
                <a:latin typeface="SHREE-DEV7-0709" pitchFamily="2" charset="0"/>
              </a:rPr>
              <a:t>¶ª</a:t>
            </a:r>
            <a:r>
              <a:rPr lang="en-US" sz="2200" dirty="0" err="1" smtClean="0">
                <a:latin typeface="SHREE-DEV7-0709" pitchFamily="2" charset="0"/>
              </a:rPr>
              <a:t>VÀ¶m</a:t>
            </a:r>
            <a:r>
              <a:rPr lang="en-US" sz="2200" dirty="0" smtClean="0">
                <a:latin typeface="SHREE-DEV7-0709" pitchFamily="2" charset="0"/>
              </a:rPr>
              <a:t> </a:t>
            </a:r>
            <a:r>
              <a:rPr lang="en-US" sz="2200" dirty="0" err="1" smtClean="0">
                <a:latin typeface="SHREE-DEV7-0709" pitchFamily="2" charset="0"/>
              </a:rPr>
              <a:t>àXoemMm</a:t>
            </a:r>
            <a:r>
              <a:rPr lang="en-US" sz="2200" dirty="0" smtClean="0">
                <a:latin typeface="SHREE-DEV7-0709" pitchFamily="2" charset="0"/>
              </a:rPr>
              <a:t> </a:t>
            </a:r>
            <a:r>
              <a:rPr lang="en-US" sz="2200" dirty="0" err="1" smtClean="0">
                <a:latin typeface="SHREE-DEV7-0709" pitchFamily="2" charset="0"/>
              </a:rPr>
              <a:t>g‘mdoe</a:t>
            </a:r>
            <a:r>
              <a:rPr lang="en-US" sz="2200" dirty="0" smtClean="0">
                <a:latin typeface="SHREE-DEV7-0709" pitchFamily="2" charset="0"/>
              </a:rPr>
              <a:t> </a:t>
            </a:r>
            <a:r>
              <a:rPr lang="en-US" sz="2200" dirty="0" err="1" smtClean="0">
                <a:latin typeface="SHREE-DEV7-0709" pitchFamily="2" charset="0"/>
              </a:rPr>
              <a:t>hmoVmo</a:t>
            </a:r>
            <a:endParaRPr lang="en-US" sz="2200" dirty="0" smtClean="0">
              <a:latin typeface="SHREE-DEV7-0709" pitchFamily="2" charset="0"/>
            </a:endParaRPr>
          </a:p>
          <a:p>
            <a:pPr lvl="4">
              <a:spcAft>
                <a:spcPts val="600"/>
              </a:spcAft>
            </a:pPr>
            <a:r>
              <a:rPr lang="en-US" sz="2200" dirty="0">
                <a:latin typeface="SHREE-DEV7-0709" pitchFamily="2" charset="0"/>
              </a:rPr>
              <a:t> </a:t>
            </a:r>
            <a:r>
              <a:rPr lang="en-US" sz="2200" dirty="0" smtClean="0">
                <a:latin typeface="SHREE-DEV7-0709" pitchFamily="2" charset="0"/>
              </a:rPr>
              <a:t> </a:t>
            </a:r>
            <a:r>
              <a:rPr lang="en-US" sz="2200" dirty="0" err="1" smtClean="0">
                <a:latin typeface="SHREE-DEV7-0709" pitchFamily="2" charset="0"/>
              </a:rPr>
              <a:t>Z§Jm</a:t>
            </a:r>
            <a:r>
              <a:rPr lang="en-US" sz="2200" dirty="0" smtClean="0">
                <a:latin typeface="SHREE-DEV7-0709" pitchFamily="2" charset="0"/>
              </a:rPr>
              <a:t> </a:t>
            </a:r>
            <a:r>
              <a:rPr lang="en-US" sz="2200" dirty="0" err="1" smtClean="0">
                <a:latin typeface="SHREE-DEV7-0709" pitchFamily="2" charset="0"/>
              </a:rPr>
              <a:t>nd©V</a:t>
            </a:r>
            <a:r>
              <a:rPr lang="en-US" sz="2200" dirty="0" smtClean="0">
                <a:latin typeface="SHREE-DEV7-0709" pitchFamily="2" charset="0"/>
              </a:rPr>
              <a:t> </a:t>
            </a:r>
            <a:r>
              <a:rPr lang="en-US" sz="2200" dirty="0" err="1" smtClean="0">
                <a:latin typeface="SHREE-DEV7-0709" pitchFamily="2" charset="0"/>
              </a:rPr>
              <a:t>hm</a:t>
            </a:r>
            <a:r>
              <a:rPr lang="en-US" sz="2200" dirty="0" smtClean="0">
                <a:latin typeface="SHREE-DEV7-0709" pitchFamily="2" charset="0"/>
              </a:rPr>
              <a:t> </a:t>
            </a:r>
            <a:r>
              <a:rPr lang="en-US" sz="2200" dirty="0" err="1" smtClean="0">
                <a:latin typeface="SHREE-DEV7-0709" pitchFamily="2" charset="0"/>
              </a:rPr>
              <a:t>gdm©V</a:t>
            </a:r>
            <a:r>
              <a:rPr lang="en-US" sz="2200" dirty="0" smtClean="0">
                <a:latin typeface="SHREE-DEV7-0709" pitchFamily="2" charset="0"/>
              </a:rPr>
              <a:t> C§M </a:t>
            </a:r>
            <a:r>
              <a:rPr lang="en-US" sz="2200" dirty="0" err="1" smtClean="0">
                <a:latin typeface="SHREE-DEV7-0709" pitchFamily="2" charset="0"/>
              </a:rPr>
              <a:t>nd©V</a:t>
            </a:r>
            <a:r>
              <a:rPr lang="en-US" sz="2200" dirty="0" smtClean="0">
                <a:latin typeface="SHREE-DEV7-0709" pitchFamily="2" charset="0"/>
              </a:rPr>
              <a:t> </a:t>
            </a:r>
            <a:r>
              <a:rPr lang="en-US" sz="2200" dirty="0" err="1" smtClean="0">
                <a:latin typeface="SHREE-DEV7-0709" pitchFamily="2" charset="0"/>
              </a:rPr>
              <a:t>Amho</a:t>
            </a:r>
            <a:r>
              <a:rPr lang="en-US" sz="2200" dirty="0" smtClean="0">
                <a:latin typeface="SHREE-DEV7-0709" pitchFamily="2" charset="0"/>
              </a:rPr>
              <a:t>.</a:t>
            </a:r>
          </a:p>
          <a:p>
            <a:pPr lvl="4">
              <a:spcAft>
                <a:spcPts val="600"/>
              </a:spcAft>
            </a:pPr>
            <a:r>
              <a:rPr lang="en-US" sz="2200" dirty="0">
                <a:latin typeface="SHREE-DEV7-0709" pitchFamily="2" charset="0"/>
              </a:rPr>
              <a:t> </a:t>
            </a:r>
            <a:r>
              <a:rPr lang="en-US" sz="2200" dirty="0" smtClean="0">
                <a:latin typeface="SHREE-DEV7-0709" pitchFamily="2" charset="0"/>
              </a:rPr>
              <a:t> </a:t>
            </a:r>
            <a:r>
              <a:rPr lang="en-US" sz="2200" dirty="0" err="1" smtClean="0">
                <a:latin typeface="SHREE-DEV7-0709" pitchFamily="2" charset="0"/>
              </a:rPr>
              <a:t>Xmb</a:t>
            </a:r>
            <a:r>
              <a:rPr lang="en-US" sz="2200" dirty="0" smtClean="0">
                <a:latin typeface="SHREE-DEV7-0709" pitchFamily="2" charset="0"/>
              </a:rPr>
              <a:t> </a:t>
            </a:r>
            <a:r>
              <a:rPr lang="en-US" sz="2200" dirty="0" err="1" smtClean="0">
                <a:latin typeface="SHREE-DEV7-0709" pitchFamily="2" charset="0"/>
              </a:rPr>
              <a:t>dyba</a:t>
            </a:r>
            <a:r>
              <a:rPr lang="en-US" sz="2200" dirty="0" smtClean="0">
                <a:latin typeface="SHREE-DEV7-0709" pitchFamily="2" charset="0"/>
              </a:rPr>
              <a:t> </a:t>
            </a:r>
            <a:r>
              <a:rPr lang="en-US" sz="2200" dirty="0" err="1" smtClean="0">
                <a:latin typeface="SHREE-DEV7-0709" pitchFamily="2" charset="0"/>
              </a:rPr>
              <a:t>gamoda</a:t>
            </a:r>
            <a:r>
              <a:rPr lang="en-US" sz="2200" dirty="0" smtClean="0">
                <a:latin typeface="SHREE-DEV7-0709" pitchFamily="2" charset="0"/>
              </a:rPr>
              <a:t> à{</a:t>
            </a:r>
            <a:r>
              <a:rPr lang="en-US" sz="2200" dirty="0" err="1" smtClean="0">
                <a:latin typeface="SHREE-DEV7-0709" pitchFamily="2" charset="0"/>
              </a:rPr>
              <a:t>gÜX</a:t>
            </a:r>
            <a:r>
              <a:rPr lang="en-US" sz="2200" dirty="0" smtClean="0">
                <a:latin typeface="SHREE-DEV7-0709" pitchFamily="2" charset="0"/>
              </a:rPr>
              <a:t> </a:t>
            </a:r>
            <a:r>
              <a:rPr lang="en-US" sz="2200" dirty="0" err="1" smtClean="0">
                <a:latin typeface="SHREE-DEV7-0709" pitchFamily="2" charset="0"/>
              </a:rPr>
              <a:t>AmhoV</a:t>
            </a:r>
            <a:r>
              <a:rPr lang="en-US" sz="2200" dirty="0" smtClean="0">
                <a:latin typeface="SHREE-DEV7-0709" pitchFamily="2" charset="0"/>
              </a:rPr>
              <a:t>.</a:t>
            </a:r>
          </a:p>
          <a:p>
            <a:pPr marL="400050" lvl="4">
              <a:spcAft>
                <a:spcPts val="600"/>
              </a:spcAft>
            </a:pPr>
            <a:r>
              <a:rPr lang="en-US" sz="2200" dirty="0" err="1" smtClean="0">
                <a:latin typeface="SHREE-DEV7-0709" pitchFamily="2" charset="0"/>
              </a:rPr>
              <a:t>Hw</a:t>
            </a:r>
            <a:r>
              <a:rPr lang="en-US" sz="2200" dirty="0" smtClean="0">
                <a:latin typeface="SHREE-DEV7-0709" pitchFamily="2" charset="0"/>
              </a:rPr>
              <a:t>$‘</a:t>
            </a:r>
            <a:r>
              <a:rPr lang="en-US" sz="2200" dirty="0" err="1" smtClean="0">
                <a:latin typeface="SHREE-DEV7-0709" pitchFamily="2" charset="0"/>
              </a:rPr>
              <a:t>m¶w</a:t>
            </a:r>
            <a:r>
              <a:rPr lang="en-US" sz="2200" dirty="0" smtClean="0">
                <a:latin typeface="SHREE-DEV7-0709" pitchFamily="2" charset="0"/>
              </a:rPr>
              <a:t>§ {</a:t>
            </a:r>
            <a:r>
              <a:rPr lang="en-US" sz="2200" dirty="0" err="1" smtClean="0">
                <a:latin typeface="SHREE-DEV7-0709" pitchFamily="2" charset="0"/>
              </a:rPr>
              <a:t>h‘mb</a:t>
            </a:r>
            <a:r>
              <a:rPr lang="en-US" sz="2200" dirty="0" smtClean="0">
                <a:latin typeface="SHREE-DEV7-0709" pitchFamily="2" charset="0"/>
              </a:rPr>
              <a:t>¶ :- </a:t>
            </a:r>
            <a:r>
              <a:rPr lang="en-US" sz="2200" dirty="0" err="1" smtClean="0">
                <a:latin typeface="SHREE-DEV7-0709" pitchFamily="2" charset="0"/>
              </a:rPr>
              <a:t>npíM‘og</a:t>
            </a:r>
            <a:r>
              <a:rPr lang="en-US" sz="2200" dirty="0" smtClean="0">
                <a:latin typeface="SHREE-DEV7-0709" pitchFamily="2" charset="0"/>
              </a:rPr>
              <a:t> </a:t>
            </a:r>
            <a:r>
              <a:rPr lang="en-US" sz="2200" dirty="0" err="1" smtClean="0">
                <a:latin typeface="SHREE-DEV7-0709" pitchFamily="2" charset="0"/>
              </a:rPr>
              <a:t>gVbO</a:t>
            </a:r>
            <a:r>
              <a:rPr lang="en-US" sz="2200" dirty="0" smtClean="0">
                <a:latin typeface="SHREE-DEV7-0709" pitchFamily="2" charset="0"/>
              </a:rPr>
              <a:t> </a:t>
            </a:r>
            <a:r>
              <a:rPr lang="en-US" sz="2200" dirty="0" err="1" smtClean="0">
                <a:latin typeface="SHREE-DEV7-0709" pitchFamily="2" charset="0"/>
              </a:rPr>
              <a:t>ZXrnmgyZ</a:t>
            </a:r>
            <a:r>
              <a:rPr lang="en-US" sz="2200" dirty="0" smtClean="0">
                <a:latin typeface="SHREE-DEV7-0709" pitchFamily="2" charset="0"/>
              </a:rPr>
              <a:t> </a:t>
            </a:r>
            <a:r>
              <a:rPr lang="en-US" sz="2200" dirty="0" err="1" smtClean="0">
                <a:latin typeface="SHREE-DEV7-0709" pitchFamily="2" charset="0"/>
              </a:rPr>
              <a:t>nyd</a:t>
            </a:r>
            <a:r>
              <a:rPr lang="en-US" sz="2200" dirty="0" smtClean="0">
                <a:latin typeface="SHREE-DEV7-0709" pitchFamily="2" charset="0"/>
              </a:rPr>
              <a:t>}g </a:t>
            </a:r>
            <a:r>
              <a:rPr lang="en-US" sz="2200" dirty="0" err="1" smtClean="0">
                <a:latin typeface="SHREE-DEV7-0709" pitchFamily="2" charset="0"/>
              </a:rPr>
              <a:t>H$mbr</a:t>
            </a:r>
            <a:r>
              <a:rPr lang="en-US" sz="2200" dirty="0" smtClean="0">
                <a:latin typeface="SHREE-DEV7-0709" pitchFamily="2" charset="0"/>
              </a:rPr>
              <a:t> </a:t>
            </a:r>
            <a:r>
              <a:rPr lang="en-US" sz="2200" dirty="0" err="1" smtClean="0">
                <a:latin typeface="SHREE-DEV7-0709" pitchFamily="2" charset="0"/>
              </a:rPr>
              <a:t>ZXrn</a:t>
            </a:r>
            <a:r>
              <a:rPr lang="en-US" sz="2200" dirty="0" smtClean="0">
                <a:latin typeface="SHREE-DEV7-0709" pitchFamily="2" charset="0"/>
              </a:rPr>
              <a:t>¶ªV ¶m </a:t>
            </a:r>
            <a:r>
              <a:rPr lang="en-US" sz="2200" dirty="0" err="1" smtClean="0">
                <a:latin typeface="SHREE-DEV7-0709" pitchFamily="2" charset="0"/>
              </a:rPr>
              <a:t>àXoemMm</a:t>
            </a:r>
            <a:r>
              <a:rPr lang="en-US" sz="2200" dirty="0" smtClean="0">
                <a:latin typeface="SHREE-DEV7-0709" pitchFamily="2" charset="0"/>
              </a:rPr>
              <a:t> 		  </a:t>
            </a:r>
            <a:r>
              <a:rPr lang="en-US" sz="2200" dirty="0" err="1" smtClean="0">
                <a:latin typeface="SHREE-DEV7-0709" pitchFamily="2" charset="0"/>
              </a:rPr>
              <a:t>g‘mdoe</a:t>
            </a:r>
            <a:r>
              <a:rPr lang="en-US" sz="2200" dirty="0" smtClean="0">
                <a:latin typeface="SHREE-DEV7-0709" pitchFamily="2" charset="0"/>
              </a:rPr>
              <a:t> </a:t>
            </a:r>
            <a:r>
              <a:rPr lang="en-US" sz="2200" dirty="0" err="1" smtClean="0">
                <a:latin typeface="SHREE-DEV7-0709" pitchFamily="2" charset="0"/>
              </a:rPr>
              <a:t>hmoVmo</a:t>
            </a:r>
            <a:r>
              <a:rPr lang="en-US" sz="2200" dirty="0" smtClean="0">
                <a:latin typeface="SHREE-DEV7-0709" pitchFamily="2" charset="0"/>
              </a:rPr>
              <a:t>.</a:t>
            </a:r>
          </a:p>
          <a:p>
            <a:pPr marL="400050" lvl="4">
              <a:spcAft>
                <a:spcPts val="600"/>
              </a:spcAft>
            </a:pPr>
            <a:r>
              <a:rPr lang="en-US" sz="2200" dirty="0">
                <a:latin typeface="SHREE-DEV7-0709" pitchFamily="2" charset="0"/>
              </a:rPr>
              <a:t>	</a:t>
            </a:r>
            <a:r>
              <a:rPr lang="en-US" sz="2200" dirty="0" smtClean="0">
                <a:latin typeface="SHREE-DEV7-0709" pitchFamily="2" charset="0"/>
              </a:rPr>
              <a:t>	  </a:t>
            </a:r>
            <a:r>
              <a:rPr lang="en-US" sz="2200" dirty="0" err="1" smtClean="0">
                <a:latin typeface="SHREE-DEV7-0709" pitchFamily="2" charset="0"/>
              </a:rPr>
              <a:t>Z§XmXodr</a:t>
            </a:r>
            <a:r>
              <a:rPr lang="en-US" sz="2200" dirty="0" smtClean="0">
                <a:latin typeface="SHREE-DEV7-0709" pitchFamily="2" charset="0"/>
              </a:rPr>
              <a:t>, ~</a:t>
            </a:r>
            <a:r>
              <a:rPr lang="en-US" sz="2200" dirty="0" err="1" smtClean="0">
                <a:latin typeface="SHREE-DEV7-0709" pitchFamily="2" charset="0"/>
              </a:rPr>
              <a:t>ÐrZmW</a:t>
            </a:r>
            <a:r>
              <a:rPr lang="en-US" sz="2200" dirty="0" smtClean="0">
                <a:latin typeface="SHREE-DEV7-0709" pitchFamily="2" charset="0"/>
              </a:rPr>
              <a:t>, </a:t>
            </a:r>
            <a:r>
              <a:rPr lang="en-US" sz="2200" dirty="0" err="1" smtClean="0">
                <a:latin typeface="SHREE-DEV7-0709" pitchFamily="2" charset="0"/>
              </a:rPr>
              <a:t>Ho$XmaZmW</a:t>
            </a:r>
            <a:r>
              <a:rPr lang="en-US" sz="2200" dirty="0" smtClean="0">
                <a:latin typeface="SHREE-DEV7-0709" pitchFamily="2" charset="0"/>
              </a:rPr>
              <a:t>, ‘</a:t>
            </a:r>
            <a:r>
              <a:rPr lang="en-US" sz="2200" dirty="0" err="1" smtClean="0">
                <a:latin typeface="SHREE-DEV7-0709" pitchFamily="2" charset="0"/>
              </a:rPr>
              <a:t>mZm</a:t>
            </a:r>
            <a:r>
              <a:rPr lang="en-US" sz="2200" dirty="0" smtClean="0">
                <a:latin typeface="SHREE-DEV7-0709" pitchFamily="2" charset="0"/>
              </a:rPr>
              <a:t>, </a:t>
            </a:r>
            <a:r>
              <a:rPr lang="en-US" sz="2200" dirty="0" err="1" smtClean="0">
                <a:latin typeface="SHREE-DEV7-0709" pitchFamily="2" charset="0"/>
              </a:rPr>
              <a:t>J§JmoÌr</a:t>
            </a:r>
            <a:r>
              <a:rPr lang="en-US" sz="2200" dirty="0" smtClean="0">
                <a:latin typeface="SHREE-DEV7-0709" pitchFamily="2" charset="0"/>
              </a:rPr>
              <a:t> ho C§M {</a:t>
            </a:r>
            <a:r>
              <a:rPr lang="en-US" sz="2200" dirty="0" err="1" smtClean="0">
                <a:latin typeface="SHREE-DEV7-0709" pitchFamily="2" charset="0"/>
              </a:rPr>
              <a:t>eIa</a:t>
            </a:r>
            <a:r>
              <a:rPr lang="en-US" sz="2200" dirty="0" smtClean="0">
                <a:latin typeface="SHREE-DEV7-0709" pitchFamily="2" charset="0"/>
              </a:rPr>
              <a:t> </a:t>
            </a:r>
            <a:r>
              <a:rPr lang="en-US" sz="2200" dirty="0" err="1" smtClean="0">
                <a:latin typeface="SHREE-DEV7-0709" pitchFamily="2" charset="0"/>
              </a:rPr>
              <a:t>AmhoV</a:t>
            </a:r>
            <a:r>
              <a:rPr lang="en-US" sz="2200" dirty="0" smtClean="0">
                <a:latin typeface="SHREE-DEV7-0709" pitchFamily="2" charset="0"/>
              </a:rPr>
              <a:t>.</a:t>
            </a:r>
          </a:p>
          <a:p>
            <a:pPr marL="400050" lvl="4">
              <a:spcAft>
                <a:spcPts val="600"/>
              </a:spcAft>
            </a:pPr>
            <a:r>
              <a:rPr lang="en-US" sz="2200" dirty="0" err="1" smtClean="0">
                <a:latin typeface="SHREE-DEV7-0709" pitchFamily="2" charset="0"/>
              </a:rPr>
              <a:t>Zonmi</a:t>
            </a:r>
            <a:r>
              <a:rPr lang="en-US" sz="2200" dirty="0" smtClean="0">
                <a:latin typeface="SHREE-DEV7-0709" pitchFamily="2" charset="0"/>
              </a:rPr>
              <a:t> {</a:t>
            </a:r>
            <a:r>
              <a:rPr lang="en-US" sz="2200" dirty="0" err="1" smtClean="0">
                <a:latin typeface="SHREE-DEV7-0709" pitchFamily="2" charset="0"/>
              </a:rPr>
              <a:t>h‘mb</a:t>
            </a:r>
            <a:r>
              <a:rPr lang="en-US" sz="2200" dirty="0" smtClean="0">
                <a:latin typeface="SHREE-DEV7-0709" pitchFamily="2" charset="0"/>
              </a:rPr>
              <a:t>¶ :-  </a:t>
            </a:r>
            <a:r>
              <a:rPr lang="en-US" sz="2200" dirty="0" err="1" smtClean="0">
                <a:latin typeface="SHREE-DEV7-0709" pitchFamily="2" charset="0"/>
              </a:rPr>
              <a:t>H$mbr</a:t>
            </a:r>
            <a:r>
              <a:rPr lang="en-US" sz="2200" dirty="0" smtClean="0">
                <a:latin typeface="SHREE-DEV7-0709" pitchFamily="2" charset="0"/>
              </a:rPr>
              <a:t> </a:t>
            </a:r>
            <a:r>
              <a:rPr lang="en-US" sz="2200" dirty="0" err="1" smtClean="0">
                <a:latin typeface="SHREE-DEV7-0709" pitchFamily="2" charset="0"/>
              </a:rPr>
              <a:t>ZXrnmgyZ</a:t>
            </a:r>
            <a:r>
              <a:rPr lang="en-US" sz="2200" dirty="0" smtClean="0">
                <a:latin typeface="SHREE-DEV7-0709" pitchFamily="2" charset="0"/>
              </a:rPr>
              <a:t> {</a:t>
            </a:r>
            <a:r>
              <a:rPr lang="en-US" sz="2200" dirty="0" err="1" smtClean="0">
                <a:latin typeface="SHREE-DEV7-0709" pitchFamily="2" charset="0"/>
              </a:rPr>
              <a:t>VñVm</a:t>
            </a:r>
            <a:r>
              <a:rPr lang="en-US" sz="2200" dirty="0" smtClean="0">
                <a:latin typeface="SHREE-DEV7-0709" pitchFamily="2" charset="0"/>
              </a:rPr>
              <a:t> </a:t>
            </a:r>
            <a:r>
              <a:rPr lang="en-US" sz="2200" dirty="0" err="1" smtClean="0">
                <a:latin typeface="SHREE-DEV7-0709" pitchFamily="2" charset="0"/>
              </a:rPr>
              <a:t>ZXrn</a:t>
            </a:r>
            <a:r>
              <a:rPr lang="en-US" sz="2200" dirty="0" smtClean="0">
                <a:latin typeface="SHREE-DEV7-0709" pitchFamily="2" charset="0"/>
              </a:rPr>
              <a:t>¶ªV ¶m </a:t>
            </a:r>
            <a:r>
              <a:rPr lang="en-US" sz="2200" dirty="0" err="1" smtClean="0">
                <a:latin typeface="SHREE-DEV7-0709" pitchFamily="2" charset="0"/>
              </a:rPr>
              <a:t>àXoemMm</a:t>
            </a:r>
            <a:r>
              <a:rPr lang="en-US" sz="2200" dirty="0">
                <a:latin typeface="SHREE-DEV7-0709" pitchFamily="2" charset="0"/>
              </a:rPr>
              <a:t> </a:t>
            </a:r>
            <a:r>
              <a:rPr lang="en-US" sz="2200" dirty="0" smtClean="0">
                <a:latin typeface="SHREE-DEV7-0709" pitchFamily="2" charset="0"/>
              </a:rPr>
              <a:t>{</a:t>
            </a:r>
            <a:r>
              <a:rPr lang="en-US" sz="2200" dirty="0" err="1" smtClean="0">
                <a:latin typeface="SHREE-DEV7-0709" pitchFamily="2" charset="0"/>
              </a:rPr>
              <a:t>dñVma</a:t>
            </a:r>
            <a:r>
              <a:rPr lang="en-US" sz="2200" dirty="0" smtClean="0">
                <a:latin typeface="SHREE-DEV7-0709" pitchFamily="2" charset="0"/>
              </a:rPr>
              <a:t> </a:t>
            </a:r>
            <a:r>
              <a:rPr lang="en-US" sz="2200" dirty="0" err="1" smtClean="0">
                <a:latin typeface="SHREE-DEV7-0709" pitchFamily="2" charset="0"/>
              </a:rPr>
              <a:t>Amho</a:t>
            </a:r>
            <a:r>
              <a:rPr lang="en-US" sz="2200" dirty="0" smtClean="0">
                <a:latin typeface="SHREE-DEV7-0709" pitchFamily="2" charset="0"/>
              </a:rPr>
              <a:t>.</a:t>
            </a:r>
          </a:p>
          <a:p>
            <a:pPr marL="400050" lvl="4">
              <a:spcAft>
                <a:spcPts val="600"/>
              </a:spcAft>
            </a:pPr>
            <a:r>
              <a:rPr lang="en-US" sz="2200" dirty="0">
                <a:latin typeface="SHREE-DEV7-0709" pitchFamily="2" charset="0"/>
              </a:rPr>
              <a:t>	</a:t>
            </a:r>
            <a:r>
              <a:rPr lang="en-US" sz="2200" dirty="0" smtClean="0">
                <a:latin typeface="SHREE-DEV7-0709" pitchFamily="2" charset="0"/>
              </a:rPr>
              <a:t>	  ¶m ^</a:t>
            </a:r>
            <a:r>
              <a:rPr lang="en-US" sz="2200" dirty="0" err="1" smtClean="0">
                <a:latin typeface="SHREE-DEV7-0709" pitchFamily="2" charset="0"/>
              </a:rPr>
              <a:t>mJmMr</a:t>
            </a:r>
            <a:r>
              <a:rPr lang="en-US" sz="2200" dirty="0" smtClean="0">
                <a:latin typeface="SHREE-DEV7-0709" pitchFamily="2" charset="0"/>
              </a:rPr>
              <a:t> </a:t>
            </a:r>
            <a:r>
              <a:rPr lang="en-US" sz="2200" dirty="0" err="1" smtClean="0">
                <a:latin typeface="SHREE-DEV7-0709" pitchFamily="2" charset="0"/>
              </a:rPr>
              <a:t>gamgar</a:t>
            </a:r>
            <a:r>
              <a:rPr lang="en-US" sz="2200" dirty="0" smtClean="0">
                <a:latin typeface="SHREE-DEV7-0709" pitchFamily="2" charset="0"/>
              </a:rPr>
              <a:t> </a:t>
            </a:r>
            <a:r>
              <a:rPr lang="en-US" sz="2200" dirty="0" err="1" smtClean="0">
                <a:latin typeface="SHREE-DEV7-0709" pitchFamily="2" charset="0"/>
              </a:rPr>
              <a:t>C§Mr</a:t>
            </a:r>
            <a:r>
              <a:rPr lang="en-US" sz="2200" dirty="0" smtClean="0">
                <a:latin typeface="SHREE-DEV7-0709" pitchFamily="2" charset="0"/>
              </a:rPr>
              <a:t> 7000 ‘</a:t>
            </a:r>
            <a:r>
              <a:rPr lang="en-US" sz="2200" dirty="0" err="1" smtClean="0">
                <a:latin typeface="SHREE-DEV7-0709" pitchFamily="2" charset="0"/>
              </a:rPr>
              <a:t>rQ</a:t>
            </a:r>
            <a:r>
              <a:rPr lang="en-US" sz="2200" dirty="0" smtClean="0">
                <a:latin typeface="SHREE-DEV7-0709" pitchFamily="2" charset="0"/>
              </a:rPr>
              <a:t>&gt;</a:t>
            </a:r>
            <a:r>
              <a:rPr lang="en-US" sz="2200" dirty="0" err="1" smtClean="0">
                <a:latin typeface="SHREE-DEV7-0709" pitchFamily="2" charset="0"/>
              </a:rPr>
              <a:t>anojm</a:t>
            </a:r>
            <a:r>
              <a:rPr lang="en-US" sz="2200" dirty="0" smtClean="0">
                <a:latin typeface="SHREE-DEV7-0709" pitchFamily="2" charset="0"/>
              </a:rPr>
              <a:t> </a:t>
            </a:r>
            <a:r>
              <a:rPr lang="en-US" sz="2200" dirty="0" err="1" smtClean="0">
                <a:latin typeface="SHREE-DEV7-0709" pitchFamily="2" charset="0"/>
              </a:rPr>
              <a:t>OmñV</a:t>
            </a:r>
            <a:r>
              <a:rPr lang="en-US" sz="2200" dirty="0" smtClean="0">
                <a:latin typeface="SHREE-DEV7-0709" pitchFamily="2" charset="0"/>
              </a:rPr>
              <a:t> </a:t>
            </a:r>
            <a:r>
              <a:rPr lang="en-US" sz="2200" dirty="0" err="1" smtClean="0">
                <a:latin typeface="SHREE-DEV7-0709" pitchFamily="2" charset="0"/>
              </a:rPr>
              <a:t>Amho</a:t>
            </a:r>
            <a:r>
              <a:rPr lang="en-US" sz="2200" dirty="0" smtClean="0">
                <a:latin typeface="SHREE-DEV7-0709" pitchFamily="2" charset="0"/>
              </a:rPr>
              <a:t>.</a:t>
            </a:r>
          </a:p>
          <a:p>
            <a:pPr marL="400050" lvl="4">
              <a:spcAft>
                <a:spcPts val="600"/>
              </a:spcAft>
            </a:pPr>
            <a:r>
              <a:rPr lang="en-US" sz="2200" dirty="0">
                <a:latin typeface="SHREE-DEV7-0709" pitchFamily="2" charset="0"/>
              </a:rPr>
              <a:t>	</a:t>
            </a:r>
            <a:r>
              <a:rPr lang="en-US" sz="2200" dirty="0" smtClean="0">
                <a:latin typeface="SHREE-DEV7-0709" pitchFamily="2" charset="0"/>
              </a:rPr>
              <a:t>	  ‘</a:t>
            </a:r>
            <a:r>
              <a:rPr lang="en-US" sz="2200" dirty="0" err="1" smtClean="0">
                <a:latin typeface="SHREE-DEV7-0709" pitchFamily="2" charset="0"/>
              </a:rPr>
              <a:t>mC§Q</a:t>
            </a:r>
            <a:r>
              <a:rPr lang="en-US" sz="2200" dirty="0" smtClean="0">
                <a:latin typeface="SHREE-DEV7-0709" pitchFamily="2" charset="0"/>
              </a:rPr>
              <a:t>&gt; </a:t>
            </a:r>
            <a:r>
              <a:rPr lang="en-US" sz="2200" dirty="0" err="1" smtClean="0">
                <a:latin typeface="SHREE-DEV7-0709" pitchFamily="2" charset="0"/>
              </a:rPr>
              <a:t>EìhaoñQ</a:t>
            </a:r>
            <a:r>
              <a:rPr lang="en-US" sz="2200" dirty="0" smtClean="0">
                <a:latin typeface="SHREE-DEV7-0709" pitchFamily="2" charset="0"/>
              </a:rPr>
              <a:t>&gt;, </a:t>
            </a:r>
            <a:r>
              <a:rPr lang="en-US" sz="2200" dirty="0" err="1" smtClean="0">
                <a:latin typeface="SHREE-DEV7-0709" pitchFamily="2" charset="0"/>
              </a:rPr>
              <a:t>H$m§MZJ§Jm</a:t>
            </a:r>
            <a:r>
              <a:rPr lang="en-US" sz="2200" dirty="0" smtClean="0">
                <a:latin typeface="SHREE-DEV7-0709" pitchFamily="2" charset="0"/>
              </a:rPr>
              <a:t>, </a:t>
            </a:r>
            <a:r>
              <a:rPr lang="en-US" sz="2200" dirty="0" err="1" smtClean="0">
                <a:latin typeface="SHREE-DEV7-0709" pitchFamily="2" charset="0"/>
              </a:rPr>
              <a:t>Ydb</a:t>
            </a:r>
            <a:r>
              <a:rPr lang="en-US" sz="2200" dirty="0" smtClean="0">
                <a:latin typeface="SHREE-DEV7-0709" pitchFamily="2" charset="0"/>
              </a:rPr>
              <a:t>{Jar, </a:t>
            </a:r>
            <a:r>
              <a:rPr lang="en-US" sz="2200" dirty="0" err="1" smtClean="0">
                <a:latin typeface="SHREE-DEV7-0709" pitchFamily="2" charset="0"/>
              </a:rPr>
              <a:t>AÞnyUm</a:t>
            </a:r>
            <a:r>
              <a:rPr lang="en-US" sz="2200" dirty="0" smtClean="0">
                <a:latin typeface="SHREE-DEV7-0709" pitchFamily="2" charset="0"/>
              </a:rPr>
              <a:t>© d ‘</a:t>
            </a:r>
            <a:r>
              <a:rPr lang="en-US" sz="2200" dirty="0" err="1" smtClean="0">
                <a:latin typeface="SHREE-DEV7-0709" pitchFamily="2" charset="0"/>
              </a:rPr>
              <a:t>H$mby</a:t>
            </a:r>
            <a:r>
              <a:rPr lang="en-US" sz="2200" dirty="0" smtClean="0">
                <a:latin typeface="SHREE-DEV7-0709" pitchFamily="2" charset="0"/>
              </a:rPr>
              <a:t> ho </a:t>
            </a:r>
            <a:r>
              <a:rPr lang="en-US" sz="2200" dirty="0" err="1" smtClean="0">
                <a:latin typeface="SHREE-DEV7-0709" pitchFamily="2" charset="0"/>
              </a:rPr>
              <a:t>nd©V</a:t>
            </a:r>
            <a:r>
              <a:rPr lang="en-US" sz="2200" dirty="0" smtClean="0">
                <a:latin typeface="SHREE-DEV7-0709" pitchFamily="2" charset="0"/>
              </a:rPr>
              <a:t>.</a:t>
            </a:r>
          </a:p>
          <a:p>
            <a:pPr marL="400050" lvl="4">
              <a:spcAft>
                <a:spcPts val="600"/>
              </a:spcAft>
            </a:pPr>
            <a:r>
              <a:rPr lang="en-US" sz="2200" dirty="0" err="1" smtClean="0">
                <a:latin typeface="SHREE-DEV7-0709" pitchFamily="2" charset="0"/>
              </a:rPr>
              <a:t>Amgm</a:t>
            </a:r>
            <a:r>
              <a:rPr lang="en-US" sz="2200" dirty="0" smtClean="0">
                <a:latin typeface="SHREE-DEV7-0709" pitchFamily="2" charset="0"/>
              </a:rPr>
              <a:t>‘ {</a:t>
            </a:r>
            <a:r>
              <a:rPr lang="en-US" sz="2200" dirty="0" err="1" smtClean="0">
                <a:latin typeface="SHREE-DEV7-0709" pitchFamily="2" charset="0"/>
              </a:rPr>
              <a:t>h‘mb</a:t>
            </a:r>
            <a:r>
              <a:rPr lang="en-US" sz="2200" dirty="0" smtClean="0">
                <a:latin typeface="SHREE-DEV7-0709" pitchFamily="2" charset="0"/>
              </a:rPr>
              <a:t>¶ :- {</a:t>
            </a:r>
            <a:r>
              <a:rPr lang="en-US" sz="2200" dirty="0" err="1" smtClean="0">
                <a:latin typeface="SHREE-DEV7-0709" pitchFamily="2" charset="0"/>
              </a:rPr>
              <a:t>VñVm</a:t>
            </a:r>
            <a:r>
              <a:rPr lang="en-US" sz="2200" dirty="0" smtClean="0">
                <a:latin typeface="SHREE-DEV7-0709" pitchFamily="2" charset="0"/>
              </a:rPr>
              <a:t> </a:t>
            </a:r>
            <a:r>
              <a:rPr lang="en-US" sz="2200" dirty="0" err="1" smtClean="0">
                <a:latin typeface="SHREE-DEV7-0709" pitchFamily="2" charset="0"/>
              </a:rPr>
              <a:t>ZXrnmgyZ</a:t>
            </a:r>
            <a:r>
              <a:rPr lang="en-US" sz="2200" dirty="0" smtClean="0">
                <a:latin typeface="SHREE-DEV7-0709" pitchFamily="2" charset="0"/>
              </a:rPr>
              <a:t> </a:t>
            </a:r>
            <a:r>
              <a:rPr lang="en-US" sz="2200" dirty="0" err="1" smtClean="0">
                <a:latin typeface="SHREE-DEV7-0709" pitchFamily="2" charset="0"/>
              </a:rPr>
              <a:t>nyd</a:t>
            </a:r>
            <a:r>
              <a:rPr lang="en-US" sz="2200" dirty="0" smtClean="0">
                <a:latin typeface="SHREE-DEV7-0709" pitchFamily="2" charset="0"/>
              </a:rPr>
              <a:t>}g </a:t>
            </a:r>
            <a:r>
              <a:rPr lang="en-US" sz="2200" dirty="0" err="1" smtClean="0">
                <a:latin typeface="SHREE-DEV7-0709" pitchFamily="2" charset="0"/>
              </a:rPr>
              <a:t>Zm‘Mm</a:t>
            </a:r>
            <a:r>
              <a:rPr lang="en-US" sz="2200" dirty="0" smtClean="0">
                <a:latin typeface="SHREE-DEV7-0709" pitchFamily="2" charset="0"/>
              </a:rPr>
              <a:t> ~</a:t>
            </a:r>
            <a:r>
              <a:rPr lang="en-US" sz="2200" dirty="0" err="1" smtClean="0">
                <a:latin typeface="SHREE-DEV7-0709" pitchFamily="2" charset="0"/>
              </a:rPr>
              <a:t>adm</a:t>
            </a:r>
            <a:r>
              <a:rPr lang="en-US" sz="2200" dirty="0" smtClean="0">
                <a:latin typeface="SHREE-DEV7-0709" pitchFamily="2" charset="0"/>
              </a:rPr>
              <a:t> </a:t>
            </a:r>
            <a:r>
              <a:rPr lang="en-US" sz="2200" dirty="0" err="1" smtClean="0">
                <a:latin typeface="SHREE-DEV7-0709" pitchFamily="2" charset="0"/>
              </a:rPr>
              <a:t>nd©Vmn</a:t>
            </a:r>
            <a:r>
              <a:rPr lang="en-US" sz="2200" dirty="0" smtClean="0">
                <a:latin typeface="SHREE-DEV7-0709" pitchFamily="2" charset="0"/>
              </a:rPr>
              <a:t>¶ªV ¶</a:t>
            </a:r>
            <a:r>
              <a:rPr lang="en-US" sz="2200" dirty="0" err="1" smtClean="0">
                <a:latin typeface="SHREE-DEV7-0709" pitchFamily="2" charset="0"/>
              </a:rPr>
              <a:t>mMm</a:t>
            </a:r>
            <a:r>
              <a:rPr lang="en-US" sz="2200" dirty="0" smtClean="0">
                <a:latin typeface="SHREE-DEV7-0709" pitchFamily="2" charset="0"/>
              </a:rPr>
              <a:t> {</a:t>
            </a:r>
            <a:r>
              <a:rPr lang="en-US" sz="2200" dirty="0" err="1" smtClean="0">
                <a:latin typeface="SHREE-DEV7-0709" pitchFamily="2" charset="0"/>
              </a:rPr>
              <a:t>dñVma</a:t>
            </a:r>
            <a:r>
              <a:rPr lang="en-US" sz="2200" dirty="0" smtClean="0">
                <a:latin typeface="SHREE-DEV7-0709" pitchFamily="2" charset="0"/>
              </a:rPr>
              <a:t> </a:t>
            </a:r>
            <a:r>
              <a:rPr lang="en-US" sz="2200" dirty="0" err="1" smtClean="0">
                <a:latin typeface="SHREE-DEV7-0709" pitchFamily="2" charset="0"/>
              </a:rPr>
              <a:t>Amho</a:t>
            </a:r>
            <a:r>
              <a:rPr lang="en-US" sz="2200" dirty="0" smtClean="0">
                <a:latin typeface="SHREE-DEV7-0709" pitchFamily="2" charset="0"/>
              </a:rPr>
              <a:t>.</a:t>
            </a:r>
          </a:p>
          <a:p>
            <a:pPr marL="400050" lvl="4">
              <a:spcAft>
                <a:spcPts val="600"/>
              </a:spcAft>
            </a:pPr>
            <a:r>
              <a:rPr lang="en-US" sz="2200" dirty="0">
                <a:latin typeface="SHREE-DEV7-0709" pitchFamily="2" charset="0"/>
              </a:rPr>
              <a:t>	</a:t>
            </a:r>
            <a:r>
              <a:rPr lang="en-US" sz="2200" dirty="0" smtClean="0">
                <a:latin typeface="SHREE-DEV7-0709" pitchFamily="2" charset="0"/>
              </a:rPr>
              <a:t>	   </a:t>
            </a:r>
            <a:r>
              <a:rPr lang="en-US" sz="2200" dirty="0" err="1" smtClean="0">
                <a:latin typeface="SHREE-DEV7-0709" pitchFamily="2" charset="0"/>
              </a:rPr>
              <a:t>Zm‘Mm</a:t>
            </a:r>
            <a:r>
              <a:rPr lang="en-US" sz="2200" dirty="0" smtClean="0">
                <a:latin typeface="SHREE-DEV7-0709" pitchFamily="2" charset="0"/>
              </a:rPr>
              <a:t> ~</a:t>
            </a:r>
            <a:r>
              <a:rPr lang="en-US" sz="2200" dirty="0" err="1" smtClean="0">
                <a:latin typeface="SHREE-DEV7-0709" pitchFamily="2" charset="0"/>
              </a:rPr>
              <a:t>adm</a:t>
            </a:r>
            <a:r>
              <a:rPr lang="en-US" sz="2200" dirty="0" smtClean="0">
                <a:latin typeface="SHREE-DEV7-0709" pitchFamily="2" charset="0"/>
              </a:rPr>
              <a:t>, </a:t>
            </a:r>
            <a:r>
              <a:rPr lang="en-US" sz="2200" dirty="0" err="1" smtClean="0">
                <a:latin typeface="SHREE-DEV7-0709" pitchFamily="2" charset="0"/>
              </a:rPr>
              <a:t>Hw$bmH$m§Jmar</a:t>
            </a:r>
            <a:r>
              <a:rPr lang="en-US" sz="2200" dirty="0" smtClean="0">
                <a:latin typeface="SHREE-DEV7-0709" pitchFamily="2" charset="0"/>
              </a:rPr>
              <a:t> d </a:t>
            </a:r>
            <a:r>
              <a:rPr lang="en-US" sz="2200" dirty="0" err="1" smtClean="0">
                <a:latin typeface="SHREE-DEV7-0709" pitchFamily="2" charset="0"/>
              </a:rPr>
              <a:t>Mmo‘mobhar</a:t>
            </a:r>
            <a:r>
              <a:rPr lang="en-US" sz="2200" dirty="0" smtClean="0">
                <a:latin typeface="SHREE-DEV7-0709" pitchFamily="2" charset="0"/>
              </a:rPr>
              <a:t> </a:t>
            </a:r>
            <a:r>
              <a:rPr lang="en-US" sz="2200" dirty="0" err="1" smtClean="0">
                <a:latin typeface="SHREE-DEV7-0709" pitchFamily="2" charset="0"/>
              </a:rPr>
              <a:t>hr</a:t>
            </a:r>
            <a:r>
              <a:rPr lang="en-US" sz="2200" dirty="0" smtClean="0">
                <a:latin typeface="SHREE-DEV7-0709" pitchFamily="2" charset="0"/>
              </a:rPr>
              <a:t> ¶</a:t>
            </a:r>
            <a:r>
              <a:rPr lang="en-US" sz="2200" dirty="0" err="1" smtClean="0">
                <a:latin typeface="SHREE-DEV7-0709" pitchFamily="2" charset="0"/>
              </a:rPr>
              <a:t>oWrb</a:t>
            </a:r>
            <a:r>
              <a:rPr lang="en-US" sz="2200" dirty="0" smtClean="0">
                <a:latin typeface="SHREE-DEV7-0709" pitchFamily="2" charset="0"/>
              </a:rPr>
              <a:t> {</a:t>
            </a:r>
            <a:r>
              <a:rPr lang="en-US" sz="2200" dirty="0" err="1" smtClean="0">
                <a:latin typeface="SHREE-DEV7-0709" pitchFamily="2" charset="0"/>
              </a:rPr>
              <a:t>eIao</a:t>
            </a:r>
            <a:r>
              <a:rPr lang="en-US" sz="2200" dirty="0" smtClean="0">
                <a:latin typeface="SHREE-DEV7-0709" pitchFamily="2" charset="0"/>
              </a:rPr>
              <a:t>.</a:t>
            </a:r>
          </a:p>
          <a:p>
            <a:pPr marL="400050" lvl="4">
              <a:spcAft>
                <a:spcPts val="600"/>
              </a:spcAft>
            </a:pPr>
            <a:r>
              <a:rPr lang="en-US" sz="2200" dirty="0">
                <a:latin typeface="SHREE-DEV7-0709" pitchFamily="2" charset="0"/>
              </a:rPr>
              <a:t>	</a:t>
            </a:r>
            <a:r>
              <a:rPr lang="en-US" sz="2200" dirty="0" smtClean="0">
                <a:latin typeface="SHREE-DEV7-0709" pitchFamily="2" charset="0"/>
              </a:rPr>
              <a:t>	  </a:t>
            </a:r>
          </a:p>
          <a:p>
            <a:pPr marL="400050" lvl="4">
              <a:spcAft>
                <a:spcPts val="600"/>
              </a:spcAft>
            </a:pPr>
            <a:endParaRPr lang="en-US" sz="2200" dirty="0" smtClean="0">
              <a:latin typeface="SHREE-DEV7-0709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079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>
                <a:latin typeface="SHREE-DEV7-2453" pitchFamily="2" charset="0"/>
              </a:rPr>
              <a:t>{</a:t>
            </a:r>
            <a:r>
              <a:rPr lang="en-US" dirty="0" err="1" smtClean="0">
                <a:latin typeface="SHREE-DEV7-2453" pitchFamily="2" charset="0"/>
              </a:rPr>
              <a:t>h‘mb¶mMo</a:t>
            </a:r>
            <a:r>
              <a:rPr lang="en-US" dirty="0" smtClean="0">
                <a:latin typeface="SHREE-DEV7-2453" pitchFamily="2" charset="0"/>
              </a:rPr>
              <a:t> Am{W©H$ ‘</a:t>
            </a:r>
            <a:r>
              <a:rPr lang="en-US" dirty="0" err="1" smtClean="0">
                <a:latin typeface="SHREE-DEV7-2453" pitchFamily="2" charset="0"/>
              </a:rPr>
              <a:t>hËd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6200" y="152400"/>
            <a:ext cx="914400" cy="6096000"/>
          </a:xfrm>
          <a:prstGeom prst="rect">
            <a:avLst/>
          </a:prstGeom>
        </p:spPr>
        <p:txBody>
          <a:bodyPr anchor="b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dirty="0" smtClean="0">
                <a:latin typeface="SHREE-DEV7-2453" pitchFamily="2" charset="0"/>
              </a:rPr>
              <a:t>^m</a:t>
            </a:r>
          </a:p>
          <a:p>
            <a:pPr algn="ctr"/>
            <a:r>
              <a:rPr lang="en-US" dirty="0" smtClean="0">
                <a:latin typeface="SHREE-DEV7-2453" pitchFamily="2" charset="0"/>
              </a:rPr>
              <a:t>a</a:t>
            </a:r>
          </a:p>
          <a:p>
            <a:pPr algn="ctr"/>
            <a:r>
              <a:rPr lang="en-US" dirty="0" err="1" smtClean="0">
                <a:latin typeface="SHREE-DEV7-2453" pitchFamily="2" charset="0"/>
              </a:rPr>
              <a:t>Vm</a:t>
            </a:r>
            <a:endParaRPr lang="en-US" dirty="0" smtClean="0">
              <a:latin typeface="SHREE-DEV7-2453" pitchFamily="2" charset="0"/>
            </a:endParaRPr>
          </a:p>
          <a:p>
            <a:pPr algn="ctr"/>
            <a:r>
              <a:rPr lang="en-US" dirty="0" smtClean="0">
                <a:latin typeface="SHREE-DEV7-2453" pitchFamily="2" charset="0"/>
              </a:rPr>
              <a:t>Mm</a:t>
            </a:r>
          </a:p>
          <a:p>
            <a:pPr algn="ctr"/>
            <a:endParaRPr lang="en-US" dirty="0" smtClean="0">
              <a:latin typeface="SHREE-DEV7-2453" pitchFamily="2" charset="0"/>
            </a:endParaRPr>
          </a:p>
          <a:p>
            <a:pPr algn="ctr"/>
            <a:r>
              <a:rPr lang="en-US" dirty="0" smtClean="0">
                <a:latin typeface="SHREE-DEV7-2453" pitchFamily="2" charset="0"/>
              </a:rPr>
              <a:t>^y</a:t>
            </a:r>
          </a:p>
          <a:p>
            <a:pPr algn="ctr"/>
            <a:r>
              <a:rPr lang="en-US" dirty="0" err="1" smtClean="0">
                <a:latin typeface="SHREE-DEV7-2453" pitchFamily="2" charset="0"/>
              </a:rPr>
              <a:t>Jmo</a:t>
            </a:r>
            <a:endParaRPr lang="en-US" dirty="0" smtClean="0">
              <a:latin typeface="SHREE-DEV7-2453" pitchFamily="2" charset="0"/>
            </a:endParaRPr>
          </a:p>
          <a:p>
            <a:pPr algn="ctr"/>
            <a:r>
              <a:rPr lang="en-US" dirty="0">
                <a:latin typeface="SHREE-DEV7-2453" pitchFamily="2" charset="0"/>
              </a:rPr>
              <a:t>b</a:t>
            </a:r>
            <a:endParaRPr lang="en-US" dirty="0" smtClean="0">
              <a:latin typeface="SHREE-DEV7-2453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47800" y="1466850"/>
            <a:ext cx="7391400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200" dirty="0" err="1" smtClean="0">
                <a:latin typeface="SHREE-DEV7-0709" pitchFamily="2" charset="0"/>
              </a:rPr>
              <a:t>g§ajUmÀ¶m</a:t>
            </a:r>
            <a:r>
              <a:rPr lang="en-US" sz="2200" dirty="0" smtClean="0">
                <a:latin typeface="SHREE-DEV7-0709" pitchFamily="2" charset="0"/>
              </a:rPr>
              <a:t> </a:t>
            </a:r>
            <a:r>
              <a:rPr lang="en-US" sz="2200" dirty="0" err="1" smtClean="0">
                <a:latin typeface="SHREE-DEV7-0709" pitchFamily="2" charset="0"/>
              </a:rPr>
              <a:t>Ñï</a:t>
            </a:r>
            <a:r>
              <a:rPr lang="en-US" sz="2200" dirty="0" smtClean="0">
                <a:latin typeface="SHREE-DEV7-0709" pitchFamily="2" charset="0"/>
              </a:rPr>
              <a:t>&gt;</a:t>
            </a:r>
            <a:r>
              <a:rPr lang="en-US" sz="2200" dirty="0" err="1" smtClean="0">
                <a:latin typeface="SHREE-DEV7-0709" pitchFamily="2" charset="0"/>
              </a:rPr>
              <a:t>rZo</a:t>
            </a:r>
            <a:r>
              <a:rPr lang="en-US" sz="2200" dirty="0" smtClean="0">
                <a:latin typeface="SHREE-DEV7-0709" pitchFamily="2" charset="0"/>
              </a:rPr>
              <a:t> ^</a:t>
            </a:r>
            <a:r>
              <a:rPr lang="en-US" sz="2200" dirty="0" err="1" smtClean="0">
                <a:latin typeface="SHREE-DEV7-0709" pitchFamily="2" charset="0"/>
              </a:rPr>
              <a:t>maVmMr</a:t>
            </a:r>
            <a:r>
              <a:rPr lang="en-US" sz="2200" dirty="0" smtClean="0">
                <a:latin typeface="SHREE-DEV7-0709" pitchFamily="2" charset="0"/>
              </a:rPr>
              <a:t> </a:t>
            </a:r>
            <a:r>
              <a:rPr lang="en-US" sz="2200" dirty="0" err="1" smtClean="0">
                <a:latin typeface="SHREE-DEV7-0709" pitchFamily="2" charset="0"/>
              </a:rPr>
              <a:t>Cîma</a:t>
            </a:r>
            <a:r>
              <a:rPr lang="en-US" sz="2200" dirty="0" smtClean="0">
                <a:latin typeface="SHREE-DEV7-0709" pitchFamily="2" charset="0"/>
              </a:rPr>
              <a:t> ~</a:t>
            </a:r>
            <a:r>
              <a:rPr lang="en-US" sz="2200" dirty="0" err="1" smtClean="0">
                <a:latin typeface="SHREE-DEV7-0709" pitchFamily="2" charset="0"/>
              </a:rPr>
              <a:t>mOy</a:t>
            </a:r>
            <a:r>
              <a:rPr lang="en-US" sz="2200" dirty="0" smtClean="0">
                <a:latin typeface="SHREE-DEV7-0709" pitchFamily="2" charset="0"/>
              </a:rPr>
              <a:t> A{</a:t>
            </a:r>
            <a:r>
              <a:rPr lang="en-US" sz="2200" dirty="0" err="1" smtClean="0">
                <a:latin typeface="SHREE-DEV7-0709" pitchFamily="2" charset="0"/>
              </a:rPr>
              <a:t>Ve</a:t>
            </a:r>
            <a:r>
              <a:rPr lang="en-US" sz="2200" dirty="0" smtClean="0">
                <a:latin typeface="SHREE-DEV7-0709" pitchFamily="2" charset="0"/>
              </a:rPr>
              <a:t>¶ ‘</a:t>
            </a:r>
            <a:r>
              <a:rPr lang="en-US" sz="2200" dirty="0" err="1" smtClean="0">
                <a:latin typeface="SHREE-DEV7-0709" pitchFamily="2" charset="0"/>
              </a:rPr>
              <a:t>O~yV</a:t>
            </a:r>
            <a:r>
              <a:rPr lang="en-US" sz="2200" dirty="0" smtClean="0">
                <a:latin typeface="SHREE-DEV7-0709" pitchFamily="2" charset="0"/>
              </a:rPr>
              <a:t> </a:t>
            </a:r>
            <a:r>
              <a:rPr lang="en-US" sz="2200" dirty="0" err="1" smtClean="0">
                <a:latin typeface="SHREE-DEV7-0709" pitchFamily="2" charset="0"/>
              </a:rPr>
              <a:t>Pmbobr</a:t>
            </a:r>
            <a:r>
              <a:rPr lang="en-US" sz="2200" dirty="0" smtClean="0">
                <a:latin typeface="SHREE-DEV7-0709" pitchFamily="2" charset="0"/>
              </a:rPr>
              <a:t> </a:t>
            </a:r>
            <a:r>
              <a:rPr lang="en-US" sz="2200" dirty="0" err="1" smtClean="0">
                <a:latin typeface="SHREE-DEV7-0709" pitchFamily="2" charset="0"/>
              </a:rPr>
              <a:t>Amho</a:t>
            </a:r>
            <a:r>
              <a:rPr lang="en-US" sz="2200" dirty="0" smtClean="0">
                <a:latin typeface="SHREE-DEV7-0709" pitchFamily="2" charset="0"/>
              </a:rPr>
              <a:t>.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200" dirty="0" smtClean="0">
                <a:latin typeface="SHREE-DEV7-0709" pitchFamily="2" charset="0"/>
              </a:rPr>
              <a:t>{</a:t>
            </a:r>
            <a:r>
              <a:rPr lang="en-US" sz="2200" dirty="0" err="1" smtClean="0">
                <a:latin typeface="SHREE-DEV7-0709" pitchFamily="2" charset="0"/>
              </a:rPr>
              <a:t>h‘mb¶m‘wio</a:t>
            </a:r>
            <a:r>
              <a:rPr lang="en-US" sz="2200" dirty="0" smtClean="0">
                <a:latin typeface="SHREE-DEV7-0709" pitchFamily="2" charset="0"/>
              </a:rPr>
              <a:t> </a:t>
            </a:r>
            <a:r>
              <a:rPr lang="en-US" sz="2200" dirty="0" err="1" smtClean="0">
                <a:latin typeface="SHREE-DEV7-0709" pitchFamily="2" charset="0"/>
              </a:rPr>
              <a:t>Yw«dr</a:t>
            </a:r>
            <a:r>
              <a:rPr lang="en-US" sz="2200" dirty="0" smtClean="0">
                <a:latin typeface="SHREE-DEV7-0709" pitchFamily="2" charset="0"/>
              </a:rPr>
              <a:t>¶ </a:t>
            </a:r>
            <a:r>
              <a:rPr lang="en-US" sz="2200" dirty="0" err="1" smtClean="0">
                <a:latin typeface="SHREE-DEV7-0709" pitchFamily="2" charset="0"/>
              </a:rPr>
              <a:t>àXoemH$Sy</a:t>
            </a:r>
            <a:r>
              <a:rPr lang="en-US" sz="2200" dirty="0" smtClean="0">
                <a:latin typeface="SHREE-DEV7-0709" pitchFamily="2" charset="0"/>
              </a:rPr>
              <a:t>&gt;Z ¶</a:t>
            </a:r>
            <a:r>
              <a:rPr lang="en-US" sz="2200" dirty="0" err="1" smtClean="0">
                <a:latin typeface="SHREE-DEV7-0709" pitchFamily="2" charset="0"/>
              </a:rPr>
              <a:t>oUmao</a:t>
            </a:r>
            <a:r>
              <a:rPr lang="en-US" sz="2200" dirty="0" smtClean="0">
                <a:latin typeface="SHREE-DEV7-0709" pitchFamily="2" charset="0"/>
              </a:rPr>
              <a:t> </a:t>
            </a:r>
            <a:r>
              <a:rPr lang="en-US" sz="2200" dirty="0" err="1" smtClean="0">
                <a:latin typeface="SHREE-DEV7-0709" pitchFamily="2" charset="0"/>
              </a:rPr>
              <a:t>erV</a:t>
            </a:r>
            <a:r>
              <a:rPr lang="en-US" sz="2200" dirty="0" smtClean="0">
                <a:latin typeface="SHREE-DEV7-0709" pitchFamily="2" charset="0"/>
              </a:rPr>
              <a:t> </a:t>
            </a:r>
            <a:r>
              <a:rPr lang="en-US" sz="2200" dirty="0" err="1" smtClean="0">
                <a:latin typeface="SHREE-DEV7-0709" pitchFamily="2" charset="0"/>
              </a:rPr>
              <a:t>dmao</a:t>
            </a:r>
            <a:r>
              <a:rPr lang="en-US" sz="2200" dirty="0" smtClean="0">
                <a:latin typeface="SHREE-DEV7-0709" pitchFamily="2" charset="0"/>
              </a:rPr>
              <a:t> AS&gt;{</a:t>
            </a:r>
            <a:r>
              <a:rPr lang="en-US" sz="2200" dirty="0" err="1" smtClean="0">
                <a:latin typeface="SHREE-DEV7-0709" pitchFamily="2" charset="0"/>
              </a:rPr>
              <a:t>dbo</a:t>
            </a:r>
            <a:r>
              <a:rPr lang="en-US" sz="2200" dirty="0" smtClean="0">
                <a:latin typeface="SHREE-DEV7-0709" pitchFamily="2" charset="0"/>
              </a:rPr>
              <a:t> </a:t>
            </a:r>
            <a:r>
              <a:rPr lang="en-US" sz="2200" dirty="0" err="1" smtClean="0">
                <a:latin typeface="SHREE-DEV7-0709" pitchFamily="2" charset="0"/>
              </a:rPr>
              <a:t>OmVmV</a:t>
            </a:r>
            <a:r>
              <a:rPr lang="en-US" sz="2200" dirty="0" smtClean="0">
                <a:latin typeface="SHREE-DEV7-0709" pitchFamily="2" charset="0"/>
              </a:rPr>
              <a:t>.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200" dirty="0" smtClean="0">
                <a:latin typeface="SHREE-DEV7-0709" pitchFamily="2" charset="0"/>
              </a:rPr>
              <a:t>‘</a:t>
            </a:r>
            <a:r>
              <a:rPr lang="en-US" sz="2200" dirty="0" err="1" smtClean="0">
                <a:latin typeface="SHREE-DEV7-0709" pitchFamily="2" charset="0"/>
              </a:rPr>
              <a:t>mog‘r</a:t>
            </a:r>
            <a:r>
              <a:rPr lang="en-US" sz="2200" dirty="0" smtClean="0">
                <a:latin typeface="SHREE-DEV7-0709" pitchFamily="2" charset="0"/>
              </a:rPr>
              <a:t> </a:t>
            </a:r>
            <a:r>
              <a:rPr lang="en-US" sz="2200" dirty="0" err="1" smtClean="0">
                <a:latin typeface="SHREE-DEV7-0709" pitchFamily="2" charset="0"/>
              </a:rPr>
              <a:t>dmao</a:t>
            </a:r>
            <a:r>
              <a:rPr lang="en-US" sz="2200" dirty="0" smtClean="0">
                <a:latin typeface="SHREE-DEV7-0709" pitchFamily="2" charset="0"/>
              </a:rPr>
              <a:t> AS&gt;{</a:t>
            </a:r>
            <a:r>
              <a:rPr lang="en-US" sz="2200" dirty="0" err="1" smtClean="0">
                <a:latin typeface="SHREE-DEV7-0709" pitchFamily="2" charset="0"/>
              </a:rPr>
              <a:t>dë¶m‘wio</a:t>
            </a:r>
            <a:r>
              <a:rPr lang="en-US" sz="2200" dirty="0" smtClean="0">
                <a:latin typeface="SHREE-DEV7-0709" pitchFamily="2" charset="0"/>
              </a:rPr>
              <a:t> </a:t>
            </a:r>
            <a:r>
              <a:rPr lang="en-US" sz="2200" dirty="0" err="1" smtClean="0">
                <a:latin typeface="SHREE-DEV7-0709" pitchFamily="2" charset="0"/>
              </a:rPr>
              <a:t>nO©Ý</a:t>
            </a:r>
            <a:r>
              <a:rPr lang="en-US" sz="2200" dirty="0" smtClean="0">
                <a:latin typeface="SHREE-DEV7-0709" pitchFamily="2" charset="0"/>
              </a:rPr>
              <a:t>¶ </a:t>
            </a:r>
            <a:r>
              <a:rPr lang="en-US" sz="2200" dirty="0" err="1" smtClean="0">
                <a:latin typeface="SHREE-DEV7-0709" pitchFamily="2" charset="0"/>
              </a:rPr>
              <a:t>nS</a:t>
            </a:r>
            <a:r>
              <a:rPr lang="en-US" sz="2200" dirty="0" smtClean="0">
                <a:latin typeface="SHREE-DEV7-0709" pitchFamily="2" charset="0"/>
              </a:rPr>
              <a:t>&gt;</a:t>
            </a:r>
            <a:r>
              <a:rPr lang="en-US" sz="2200" dirty="0" err="1" smtClean="0">
                <a:latin typeface="SHREE-DEV7-0709" pitchFamily="2" charset="0"/>
              </a:rPr>
              <a:t>Vmo</a:t>
            </a:r>
            <a:r>
              <a:rPr lang="en-US" sz="2200" dirty="0" smtClean="0">
                <a:latin typeface="SHREE-DEV7-0709" pitchFamily="2" charset="0"/>
              </a:rPr>
              <a:t>.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200" dirty="0" smtClean="0">
                <a:latin typeface="SHREE-DEV7-0709" pitchFamily="2" charset="0"/>
              </a:rPr>
              <a:t>{</a:t>
            </a:r>
            <a:r>
              <a:rPr lang="en-US" sz="2200" dirty="0" err="1" smtClean="0">
                <a:latin typeface="SHREE-DEV7-0709" pitchFamily="2" charset="0"/>
              </a:rPr>
              <a:t>h‘mb¶mVyZ</a:t>
            </a:r>
            <a:r>
              <a:rPr lang="en-US" sz="2200" dirty="0" smtClean="0">
                <a:latin typeface="SHREE-DEV7-0709" pitchFamily="2" charset="0"/>
              </a:rPr>
              <a:t> </a:t>
            </a:r>
            <a:r>
              <a:rPr lang="en-US" sz="2200" dirty="0" err="1" smtClean="0">
                <a:latin typeface="SHREE-DEV7-0709" pitchFamily="2" charset="0"/>
              </a:rPr>
              <a:t>AZoH</a:t>
            </a:r>
            <a:r>
              <a:rPr lang="en-US" sz="2200" dirty="0" smtClean="0">
                <a:latin typeface="SHREE-DEV7-0709" pitchFamily="2" charset="0"/>
              </a:rPr>
              <a:t>$ </a:t>
            </a:r>
            <a:r>
              <a:rPr lang="en-US" sz="2200" dirty="0" err="1" smtClean="0">
                <a:latin typeface="SHREE-DEV7-0709" pitchFamily="2" charset="0"/>
              </a:rPr>
              <a:t>ZÚm§Mm</a:t>
            </a:r>
            <a:r>
              <a:rPr lang="en-US" sz="2200" dirty="0" smtClean="0">
                <a:latin typeface="SHREE-DEV7-0709" pitchFamily="2" charset="0"/>
              </a:rPr>
              <a:t> CJ‘ </a:t>
            </a:r>
            <a:r>
              <a:rPr lang="en-US" sz="2200" dirty="0" err="1" smtClean="0">
                <a:latin typeface="SHREE-DEV7-0709" pitchFamily="2" charset="0"/>
              </a:rPr>
              <a:t>hmoVmo</a:t>
            </a:r>
            <a:r>
              <a:rPr lang="en-US" sz="2200" dirty="0" smtClean="0">
                <a:latin typeface="SHREE-DEV7-0709" pitchFamily="2" charset="0"/>
              </a:rPr>
              <a:t>.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200" dirty="0" err="1" smtClean="0">
                <a:latin typeface="SHREE-DEV7-0709" pitchFamily="2" charset="0"/>
              </a:rPr>
              <a:t>ZÚm§Zm</a:t>
            </a:r>
            <a:r>
              <a:rPr lang="en-US" sz="2200" dirty="0" smtClean="0">
                <a:latin typeface="SHREE-DEV7-0709" pitchFamily="2" charset="0"/>
              </a:rPr>
              <a:t> ~</a:t>
            </a:r>
            <a:r>
              <a:rPr lang="en-US" sz="2200" dirty="0" err="1" smtClean="0">
                <a:latin typeface="SHREE-DEV7-0709" pitchFamily="2" charset="0"/>
              </a:rPr>
              <a:t>mamhr</a:t>
            </a:r>
            <a:r>
              <a:rPr lang="en-US" sz="2200" dirty="0" smtClean="0">
                <a:latin typeface="SHREE-DEV7-0709" pitchFamily="2" charset="0"/>
              </a:rPr>
              <a:t> ‘{</a:t>
            </a:r>
            <a:r>
              <a:rPr lang="en-US" sz="2200" dirty="0" err="1" smtClean="0">
                <a:latin typeface="SHREE-DEV7-0709" pitchFamily="2" charset="0"/>
              </a:rPr>
              <a:t>hZo</a:t>
            </a:r>
            <a:r>
              <a:rPr lang="en-US" sz="2200" dirty="0" smtClean="0">
                <a:latin typeface="SHREE-DEV7-0709" pitchFamily="2" charset="0"/>
              </a:rPr>
              <a:t> </a:t>
            </a:r>
            <a:r>
              <a:rPr lang="en-US" sz="2200" dirty="0" err="1" smtClean="0">
                <a:latin typeface="SHREE-DEV7-0709" pitchFamily="2" charset="0"/>
              </a:rPr>
              <a:t>nmUr</a:t>
            </a:r>
            <a:r>
              <a:rPr lang="en-US" sz="2200" dirty="0" smtClean="0">
                <a:latin typeface="SHREE-DEV7-0709" pitchFamily="2" charset="0"/>
              </a:rPr>
              <a:t> </a:t>
            </a:r>
            <a:r>
              <a:rPr lang="en-US" sz="2200" dirty="0" err="1" smtClean="0">
                <a:latin typeface="SHREE-DEV7-0709" pitchFamily="2" charset="0"/>
              </a:rPr>
              <a:t>AgVo</a:t>
            </a:r>
            <a:r>
              <a:rPr lang="en-US" sz="2200" dirty="0" smtClean="0">
                <a:latin typeface="SHREE-DEV7-0709" pitchFamily="2" charset="0"/>
              </a:rPr>
              <a:t>.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200" dirty="0" err="1" smtClean="0">
                <a:latin typeface="SHREE-DEV7-0709" pitchFamily="2" charset="0"/>
              </a:rPr>
              <a:t>ZÚm</a:t>
            </a:r>
            <a:r>
              <a:rPr lang="en-US" sz="2200" dirty="0" smtClean="0">
                <a:latin typeface="SHREE-DEV7-0709" pitchFamily="2" charset="0"/>
              </a:rPr>
              <a:t> </a:t>
            </a:r>
            <a:r>
              <a:rPr lang="en-US" sz="2200" dirty="0" err="1" smtClean="0">
                <a:latin typeface="SHREE-DEV7-0709" pitchFamily="2" charset="0"/>
              </a:rPr>
              <a:t>O¶dmhVyH$sg</a:t>
            </a:r>
            <a:r>
              <a:rPr lang="en-US" sz="2200" dirty="0" smtClean="0">
                <a:latin typeface="SHREE-DEV7-0709" pitchFamily="2" charset="0"/>
              </a:rPr>
              <a:t> </a:t>
            </a:r>
            <a:r>
              <a:rPr lang="en-US" sz="2200" dirty="0" err="1" smtClean="0">
                <a:latin typeface="SHREE-DEV7-0709" pitchFamily="2" charset="0"/>
              </a:rPr>
              <a:t>Cn¶w</a:t>
            </a:r>
            <a:r>
              <a:rPr lang="en-US" sz="2200" dirty="0" smtClean="0">
                <a:latin typeface="SHREE-DEV7-0709" pitchFamily="2" charset="0"/>
              </a:rPr>
              <a:t>º$ </a:t>
            </a:r>
            <a:r>
              <a:rPr lang="en-US" sz="2200" dirty="0" err="1" smtClean="0">
                <a:latin typeface="SHREE-DEV7-0709" pitchFamily="2" charset="0"/>
              </a:rPr>
              <a:t>AmhoV</a:t>
            </a:r>
            <a:r>
              <a:rPr lang="en-US" sz="2200" dirty="0" smtClean="0">
                <a:latin typeface="SHREE-DEV7-0709" pitchFamily="2" charset="0"/>
              </a:rPr>
              <a:t>.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200" dirty="0" err="1" smtClean="0">
                <a:latin typeface="SHREE-DEV7-0709" pitchFamily="2" charset="0"/>
              </a:rPr>
              <a:t>KZXmQ</a:t>
            </a:r>
            <a:r>
              <a:rPr lang="en-US" sz="2200" dirty="0" smtClean="0">
                <a:latin typeface="SHREE-DEV7-0709" pitchFamily="2" charset="0"/>
              </a:rPr>
              <a:t>&gt; </a:t>
            </a:r>
            <a:r>
              <a:rPr lang="en-US" sz="2200" dirty="0" err="1" smtClean="0">
                <a:latin typeface="SHREE-DEV7-0709" pitchFamily="2" charset="0"/>
              </a:rPr>
              <a:t>O§JbmVyZ</a:t>
            </a:r>
            <a:r>
              <a:rPr lang="en-US" sz="2200" dirty="0" smtClean="0">
                <a:latin typeface="SHREE-DEV7-0709" pitchFamily="2" charset="0"/>
              </a:rPr>
              <a:t> </a:t>
            </a:r>
            <a:r>
              <a:rPr lang="en-US" sz="2200" dirty="0" err="1" smtClean="0">
                <a:latin typeface="SHREE-DEV7-0709" pitchFamily="2" charset="0"/>
              </a:rPr>
              <a:t>bmHy$S</a:t>
            </a:r>
            <a:r>
              <a:rPr lang="en-US" sz="2200" dirty="0" smtClean="0">
                <a:latin typeface="SHREE-DEV7-0709" pitchFamily="2" charset="0"/>
              </a:rPr>
              <a:t>&gt; d </a:t>
            </a:r>
            <a:r>
              <a:rPr lang="en-US" sz="2200" dirty="0" err="1" smtClean="0">
                <a:latin typeface="SHREE-DEV7-0709" pitchFamily="2" charset="0"/>
              </a:rPr>
              <a:t>Am¡fYrn¶moJr</a:t>
            </a:r>
            <a:r>
              <a:rPr lang="en-US" sz="2200" dirty="0" smtClean="0">
                <a:latin typeface="SHREE-DEV7-0709" pitchFamily="2" charset="0"/>
              </a:rPr>
              <a:t> </a:t>
            </a:r>
            <a:r>
              <a:rPr lang="en-US" sz="2200" dirty="0" err="1" smtClean="0">
                <a:latin typeface="SHREE-DEV7-0709" pitchFamily="2" charset="0"/>
              </a:rPr>
              <a:t>dZñnVr</a:t>
            </a:r>
            <a:r>
              <a:rPr lang="en-US" sz="2200" dirty="0" smtClean="0">
                <a:latin typeface="SHREE-DEV7-0709" pitchFamily="2" charset="0"/>
              </a:rPr>
              <a:t> </a:t>
            </a:r>
            <a:r>
              <a:rPr lang="en-US" sz="2200" dirty="0" err="1" smtClean="0">
                <a:latin typeface="SHREE-DEV7-0709" pitchFamily="2" charset="0"/>
              </a:rPr>
              <a:t>CnbãY</a:t>
            </a:r>
            <a:r>
              <a:rPr lang="en-US" sz="2200" dirty="0" smtClean="0">
                <a:latin typeface="SHREE-DEV7-0709" pitchFamily="2" charset="0"/>
              </a:rPr>
              <a:t> </a:t>
            </a:r>
            <a:r>
              <a:rPr lang="en-US" sz="2200" dirty="0" err="1" smtClean="0">
                <a:latin typeface="SHREE-DEV7-0709" pitchFamily="2" charset="0"/>
              </a:rPr>
              <a:t>hmoVmV</a:t>
            </a:r>
            <a:r>
              <a:rPr lang="en-US" sz="2200" dirty="0" smtClean="0">
                <a:latin typeface="SHREE-DEV7-0709" pitchFamily="2" charset="0"/>
              </a:rPr>
              <a:t>.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200" dirty="0" err="1" smtClean="0">
                <a:latin typeface="SHREE-DEV7-0709" pitchFamily="2" charset="0"/>
              </a:rPr>
              <a:t>AZoH</a:t>
            </a:r>
            <a:r>
              <a:rPr lang="en-US" sz="2200" dirty="0" smtClean="0">
                <a:latin typeface="SHREE-DEV7-0709" pitchFamily="2" charset="0"/>
              </a:rPr>
              <a:t>$ </a:t>
            </a:r>
            <a:r>
              <a:rPr lang="en-US" sz="2200" dirty="0" err="1" smtClean="0">
                <a:latin typeface="SHREE-DEV7-0709" pitchFamily="2" charset="0"/>
              </a:rPr>
              <a:t>àH$maMo</a:t>
            </a:r>
            <a:r>
              <a:rPr lang="en-US" sz="2200" dirty="0" smtClean="0">
                <a:latin typeface="SHREE-DEV7-0709" pitchFamily="2" charset="0"/>
              </a:rPr>
              <a:t> </a:t>
            </a:r>
            <a:r>
              <a:rPr lang="en-US" sz="2200" dirty="0" err="1" smtClean="0">
                <a:latin typeface="SHREE-DEV7-0709" pitchFamily="2" charset="0"/>
              </a:rPr>
              <a:t>Cn¶w</a:t>
            </a:r>
            <a:r>
              <a:rPr lang="en-US" sz="2200" dirty="0" smtClean="0">
                <a:latin typeface="SHREE-DEV7-0709" pitchFamily="2" charset="0"/>
              </a:rPr>
              <a:t>º$ </a:t>
            </a:r>
            <a:r>
              <a:rPr lang="en-US" sz="2200" dirty="0" err="1" smtClean="0">
                <a:latin typeface="SHREE-DEV7-0709" pitchFamily="2" charset="0"/>
              </a:rPr>
              <a:t>àmUr</a:t>
            </a:r>
            <a:r>
              <a:rPr lang="en-US" sz="2200" dirty="0" smtClean="0">
                <a:latin typeface="SHREE-DEV7-0709" pitchFamily="2" charset="0"/>
              </a:rPr>
              <a:t> </a:t>
            </a:r>
            <a:r>
              <a:rPr lang="en-US" sz="2200" dirty="0" err="1" smtClean="0">
                <a:latin typeface="SHREE-DEV7-0709" pitchFamily="2" charset="0"/>
              </a:rPr>
              <a:t>CXm</a:t>
            </a:r>
            <a:r>
              <a:rPr lang="en-US" sz="2200" dirty="0" smtClean="0">
                <a:latin typeface="SHREE-DEV7-0709" pitchFamily="2" charset="0"/>
              </a:rPr>
              <a:t>. </a:t>
            </a:r>
            <a:r>
              <a:rPr lang="en-US" sz="2200" dirty="0" err="1" smtClean="0">
                <a:latin typeface="SHREE-DEV7-0709" pitchFamily="2" charset="0"/>
              </a:rPr>
              <a:t>H$ñVwar</a:t>
            </a:r>
            <a:r>
              <a:rPr lang="en-US" sz="2200" dirty="0" smtClean="0">
                <a:latin typeface="SHREE-DEV7-0709" pitchFamily="2" charset="0"/>
              </a:rPr>
              <a:t> ‘¥J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200" dirty="0" smtClean="0">
                <a:latin typeface="SHREE-DEV7-0709" pitchFamily="2" charset="0"/>
              </a:rPr>
              <a:t>{d{</a:t>
            </a:r>
            <a:r>
              <a:rPr lang="en-US" sz="2200" dirty="0" err="1" smtClean="0">
                <a:latin typeface="SHREE-DEV7-0709" pitchFamily="2" charset="0"/>
              </a:rPr>
              <a:t>dY</a:t>
            </a:r>
            <a:r>
              <a:rPr lang="en-US" sz="2200" dirty="0" smtClean="0">
                <a:latin typeface="SHREE-DEV7-0709" pitchFamily="2" charset="0"/>
              </a:rPr>
              <a:t> </a:t>
            </a:r>
            <a:r>
              <a:rPr lang="en-US" sz="2200" dirty="0" err="1" smtClean="0">
                <a:latin typeface="SHREE-DEV7-0709" pitchFamily="2" charset="0"/>
              </a:rPr>
              <a:t>àH$maMr</a:t>
            </a:r>
            <a:r>
              <a:rPr lang="en-US" sz="2200" dirty="0" smtClean="0">
                <a:latin typeface="SHREE-DEV7-0709" pitchFamily="2" charset="0"/>
              </a:rPr>
              <a:t> I{Zoo </a:t>
            </a:r>
            <a:r>
              <a:rPr lang="en-US" sz="2200" dirty="0" err="1" smtClean="0">
                <a:latin typeface="SHREE-DEV7-0709" pitchFamily="2" charset="0"/>
              </a:rPr>
              <a:t>AmT</a:t>
            </a:r>
            <a:r>
              <a:rPr lang="en-US" sz="2200" dirty="0" smtClean="0">
                <a:latin typeface="SHREE-DEV7-0709" pitchFamily="2" charset="0"/>
              </a:rPr>
              <a:t>&gt;</a:t>
            </a:r>
            <a:r>
              <a:rPr lang="en-US" sz="2200" dirty="0" err="1" smtClean="0">
                <a:latin typeface="SHREE-DEV7-0709" pitchFamily="2" charset="0"/>
              </a:rPr>
              <a:t>iVmV</a:t>
            </a:r>
            <a:r>
              <a:rPr lang="en-US" sz="2200" dirty="0" smtClean="0">
                <a:latin typeface="SHREE-DEV7-0709" pitchFamily="2" charset="0"/>
              </a:rPr>
              <a:t>.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200" dirty="0" smtClean="0">
                <a:latin typeface="SHREE-DEV7-0709" pitchFamily="2" charset="0"/>
              </a:rPr>
              <a:t>g¥î¶rgm¢X²¶m©Zo ZQ&gt;</a:t>
            </a:r>
            <a:r>
              <a:rPr lang="en-US" sz="2200" dirty="0" err="1" smtClean="0">
                <a:latin typeface="SHREE-DEV7-0709" pitchFamily="2" charset="0"/>
              </a:rPr>
              <a:t>bobm</a:t>
            </a:r>
            <a:r>
              <a:rPr lang="en-US" sz="2200" dirty="0" smtClean="0">
                <a:latin typeface="SHREE-DEV7-0709" pitchFamily="2" charset="0"/>
              </a:rPr>
              <a:t> </a:t>
            </a:r>
            <a:r>
              <a:rPr lang="en-US" sz="2200" dirty="0" err="1" smtClean="0">
                <a:latin typeface="SHREE-DEV7-0709" pitchFamily="2" charset="0"/>
              </a:rPr>
              <a:t>Agë¶mZo</a:t>
            </a:r>
            <a:r>
              <a:rPr lang="en-US" sz="2200" dirty="0" smtClean="0">
                <a:latin typeface="SHREE-DEV7-0709" pitchFamily="2" charset="0"/>
              </a:rPr>
              <a:t> W§S&gt; </a:t>
            </a:r>
            <a:r>
              <a:rPr lang="en-US" sz="2200" dirty="0" err="1" smtClean="0">
                <a:latin typeface="SHREE-DEV7-0709" pitchFamily="2" charset="0"/>
              </a:rPr>
              <a:t>hdoMr</a:t>
            </a:r>
            <a:r>
              <a:rPr lang="en-US" sz="2200" dirty="0" smtClean="0">
                <a:latin typeface="SHREE-DEV7-0709" pitchFamily="2" charset="0"/>
              </a:rPr>
              <a:t> {R&gt;</a:t>
            </a:r>
            <a:r>
              <a:rPr lang="en-US" sz="2200" dirty="0" err="1" smtClean="0">
                <a:latin typeface="SHREE-DEV7-0709" pitchFamily="2" charset="0"/>
              </a:rPr>
              <a:t>H$mUo</a:t>
            </a:r>
            <a:r>
              <a:rPr lang="en-US" sz="2200" dirty="0" smtClean="0">
                <a:latin typeface="SHREE-DEV7-0709" pitchFamily="2" charset="0"/>
              </a:rPr>
              <a:t> </a:t>
            </a:r>
            <a:r>
              <a:rPr lang="en-US" sz="2200" dirty="0" err="1" smtClean="0">
                <a:latin typeface="SHREE-DEV7-0709" pitchFamily="2" charset="0"/>
              </a:rPr>
              <a:t>AmhoV</a:t>
            </a:r>
            <a:r>
              <a:rPr lang="en-US" sz="2200" dirty="0" smtClean="0">
                <a:latin typeface="SHREE-DEV7-0709" pitchFamily="2" charset="0"/>
              </a:rPr>
              <a:t>.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200" dirty="0" smtClean="0">
                <a:latin typeface="SHREE-DEV7-0709" pitchFamily="2" charset="0"/>
              </a:rPr>
              <a:t>{</a:t>
            </a:r>
            <a:r>
              <a:rPr lang="en-US" sz="2200" dirty="0" err="1" smtClean="0">
                <a:latin typeface="SHREE-DEV7-0709" pitchFamily="2" charset="0"/>
              </a:rPr>
              <a:t>h‘mb¶m‘wio</a:t>
            </a:r>
            <a:r>
              <a:rPr lang="en-US" sz="2200" dirty="0" smtClean="0">
                <a:latin typeface="SHREE-DEV7-0709" pitchFamily="2" charset="0"/>
              </a:rPr>
              <a:t> </a:t>
            </a:r>
            <a:r>
              <a:rPr lang="en-US" sz="2200" dirty="0" err="1" smtClean="0">
                <a:latin typeface="SHREE-DEV7-0709" pitchFamily="2" charset="0"/>
              </a:rPr>
              <a:t>gwnrH</a:t>
            </a:r>
            <a:r>
              <a:rPr lang="en-US" sz="2200" dirty="0" smtClean="0">
                <a:latin typeface="SHREE-DEV7-0709" pitchFamily="2" charset="0"/>
              </a:rPr>
              <a:t>$ </a:t>
            </a:r>
            <a:r>
              <a:rPr lang="en-US" sz="2200" dirty="0" err="1" smtClean="0">
                <a:latin typeface="SHREE-DEV7-0709" pitchFamily="2" charset="0"/>
              </a:rPr>
              <a:t>JmimÀ¶m</a:t>
            </a:r>
            <a:r>
              <a:rPr lang="en-US" sz="2200" dirty="0" smtClean="0">
                <a:latin typeface="SHREE-DEV7-0709" pitchFamily="2" charset="0"/>
              </a:rPr>
              <a:t> </a:t>
            </a:r>
            <a:r>
              <a:rPr lang="en-US" sz="2200" dirty="0" err="1" smtClean="0">
                <a:latin typeface="SHREE-DEV7-0709" pitchFamily="2" charset="0"/>
              </a:rPr>
              <a:t>Cîma</a:t>
            </a:r>
            <a:r>
              <a:rPr lang="en-US" sz="2200" dirty="0" smtClean="0">
                <a:latin typeface="SHREE-DEV7-0709" pitchFamily="2" charset="0"/>
              </a:rPr>
              <a:t> ^</a:t>
            </a:r>
            <a:r>
              <a:rPr lang="en-US" sz="2200" dirty="0" err="1" smtClean="0">
                <a:latin typeface="SHREE-DEV7-0709" pitchFamily="2" charset="0"/>
              </a:rPr>
              <a:t>maVr</a:t>
            </a:r>
            <a:r>
              <a:rPr lang="en-US" sz="2200" dirty="0" smtClean="0">
                <a:latin typeface="SHREE-DEV7-0709" pitchFamily="2" charset="0"/>
              </a:rPr>
              <a:t>¶ ‘¡</a:t>
            </a:r>
            <a:r>
              <a:rPr lang="en-US" sz="2200" dirty="0" err="1" smtClean="0">
                <a:latin typeface="SHREE-DEV7-0709" pitchFamily="2" charset="0"/>
              </a:rPr>
              <a:t>XmZmMr</a:t>
            </a:r>
            <a:r>
              <a:rPr lang="en-US" sz="2200" dirty="0" smtClean="0">
                <a:latin typeface="SHREE-DEV7-0709" pitchFamily="2" charset="0"/>
              </a:rPr>
              <a:t> {Z{‘©</a:t>
            </a:r>
            <a:r>
              <a:rPr lang="en-US" sz="2200" dirty="0" err="1" smtClean="0">
                <a:latin typeface="SHREE-DEV7-0709" pitchFamily="2" charset="0"/>
              </a:rPr>
              <a:t>Vr</a:t>
            </a:r>
            <a:r>
              <a:rPr lang="en-US" sz="2200" dirty="0" smtClean="0">
                <a:latin typeface="SHREE-DEV7-0709" pitchFamily="2" charset="0"/>
              </a:rPr>
              <a:t> </a:t>
            </a:r>
            <a:r>
              <a:rPr lang="en-US" sz="2200" dirty="0" err="1" smtClean="0">
                <a:latin typeface="SHREE-DEV7-0709" pitchFamily="2" charset="0"/>
              </a:rPr>
              <a:t>Pmbr</a:t>
            </a:r>
            <a:r>
              <a:rPr lang="en-US" sz="2200" dirty="0" smtClean="0">
                <a:latin typeface="SHREE-DEV7-0709" pitchFamily="2" charset="0"/>
              </a:rPr>
              <a:t> </a:t>
            </a:r>
            <a:r>
              <a:rPr lang="en-US" sz="2200" dirty="0" err="1" smtClean="0">
                <a:latin typeface="SHREE-DEV7-0709" pitchFamily="2" charset="0"/>
              </a:rPr>
              <a:t>Amho</a:t>
            </a:r>
            <a:r>
              <a:rPr lang="en-US" sz="2200" dirty="0" smtClean="0">
                <a:latin typeface="SHREE-DEV7-0709" pitchFamily="2" charset="0"/>
              </a:rPr>
              <a:t>.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200" dirty="0" err="1" smtClean="0">
                <a:latin typeface="SHREE-DEV7-0709" pitchFamily="2" charset="0"/>
              </a:rPr>
              <a:t>nd©VCXma</a:t>
            </a:r>
            <a:r>
              <a:rPr lang="en-US" sz="2200" dirty="0" smtClean="0">
                <a:latin typeface="SHREE-DEV7-0709" pitchFamily="2" charset="0"/>
              </a:rPr>
              <a:t> d </a:t>
            </a:r>
            <a:r>
              <a:rPr lang="en-US" sz="2200" dirty="0" err="1" smtClean="0">
                <a:latin typeface="SHREE-DEV7-0709" pitchFamily="2" charset="0"/>
              </a:rPr>
              <a:t>ZÚm§À¶m</a:t>
            </a:r>
            <a:r>
              <a:rPr lang="en-US" sz="2200" dirty="0" smtClean="0">
                <a:latin typeface="SHREE-DEV7-0709" pitchFamily="2" charset="0"/>
              </a:rPr>
              <a:t> </a:t>
            </a:r>
            <a:r>
              <a:rPr lang="en-US" sz="2200" dirty="0" err="1" smtClean="0">
                <a:latin typeface="SHREE-DEV7-0709" pitchFamily="2" charset="0"/>
              </a:rPr>
              <a:t>gwnrH</a:t>
            </a:r>
            <a:r>
              <a:rPr lang="en-US" sz="2200" dirty="0" smtClean="0">
                <a:latin typeface="SHREE-DEV7-0709" pitchFamily="2" charset="0"/>
              </a:rPr>
              <a:t>$ </a:t>
            </a:r>
            <a:r>
              <a:rPr lang="en-US" sz="2200" dirty="0" err="1" smtClean="0">
                <a:latin typeface="SHREE-DEV7-0709" pitchFamily="2" charset="0"/>
              </a:rPr>
              <a:t>Imoè¶mV</a:t>
            </a:r>
            <a:r>
              <a:rPr lang="en-US" sz="2200" dirty="0" smtClean="0">
                <a:latin typeface="SHREE-DEV7-0709" pitchFamily="2" charset="0"/>
              </a:rPr>
              <a:t> </a:t>
            </a:r>
            <a:r>
              <a:rPr lang="en-US" sz="2200" dirty="0" err="1" smtClean="0">
                <a:latin typeface="SHREE-DEV7-0709" pitchFamily="2" charset="0"/>
              </a:rPr>
              <a:t>eoVr</a:t>
            </a:r>
            <a:r>
              <a:rPr lang="en-US" sz="2200" dirty="0" smtClean="0">
                <a:latin typeface="SHREE-DEV7-0709" pitchFamily="2" charset="0"/>
              </a:rPr>
              <a:t> </a:t>
            </a:r>
            <a:r>
              <a:rPr lang="en-US" sz="2200" dirty="0" err="1" smtClean="0">
                <a:latin typeface="SHREE-DEV7-0709" pitchFamily="2" charset="0"/>
              </a:rPr>
              <a:t>Ho$br</a:t>
            </a:r>
            <a:r>
              <a:rPr lang="en-US" sz="2200" dirty="0" smtClean="0">
                <a:latin typeface="SHREE-DEV7-0709" pitchFamily="2" charset="0"/>
              </a:rPr>
              <a:t> </a:t>
            </a:r>
            <a:r>
              <a:rPr lang="en-US" sz="2200" dirty="0" err="1" smtClean="0">
                <a:latin typeface="SHREE-DEV7-0709" pitchFamily="2" charset="0"/>
              </a:rPr>
              <a:t>OmVo</a:t>
            </a:r>
            <a:r>
              <a:rPr lang="en-US" sz="2200" dirty="0" smtClean="0">
                <a:latin typeface="SHREE-DEV7-0709" pitchFamily="2" charset="0"/>
              </a:rPr>
              <a:t>. </a:t>
            </a:r>
            <a:r>
              <a:rPr lang="en-US" sz="2200" dirty="0" err="1" smtClean="0">
                <a:latin typeface="SHREE-DEV7-0709" pitchFamily="2" charset="0"/>
              </a:rPr>
              <a:t>CXm</a:t>
            </a:r>
            <a:r>
              <a:rPr lang="en-US" sz="2200" dirty="0" smtClean="0">
                <a:latin typeface="SHREE-DEV7-0709" pitchFamily="2" charset="0"/>
              </a:rPr>
              <a:t> g’$</a:t>
            </a:r>
            <a:r>
              <a:rPr lang="en-US" sz="2200" dirty="0" err="1" smtClean="0">
                <a:latin typeface="SHREE-DEV7-0709" pitchFamily="2" charset="0"/>
              </a:rPr>
              <a:t>aM§X</a:t>
            </a:r>
            <a:r>
              <a:rPr lang="en-US" sz="2200" dirty="0" smtClean="0">
                <a:latin typeface="SHREE-DEV7-0709" pitchFamily="2" charset="0"/>
              </a:rPr>
              <a:t>, </a:t>
            </a:r>
            <a:r>
              <a:rPr lang="en-US" sz="2200" dirty="0" err="1" smtClean="0">
                <a:latin typeface="SHREE-DEV7-0709" pitchFamily="2" charset="0"/>
              </a:rPr>
              <a:t>Ho$ea</a:t>
            </a:r>
            <a:r>
              <a:rPr lang="en-US" sz="2200" dirty="0" smtClean="0">
                <a:latin typeface="SHREE-DEV7-0709" pitchFamily="2" charset="0"/>
              </a:rPr>
              <a:t>, </a:t>
            </a:r>
            <a:r>
              <a:rPr lang="en-US" sz="2200" dirty="0" err="1" smtClean="0">
                <a:latin typeface="SHREE-DEV7-0709" pitchFamily="2" charset="0"/>
              </a:rPr>
              <a:t>Mhm</a:t>
            </a:r>
            <a:endParaRPr lang="en-US" sz="2200" dirty="0" smtClean="0">
              <a:latin typeface="SHREE-DEV7-0709" pitchFamily="2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200" dirty="0" err="1" smtClean="0">
                <a:latin typeface="SHREE-DEV7-0709" pitchFamily="2" charset="0"/>
              </a:rPr>
              <a:t>ObqgMZmMo</a:t>
            </a:r>
            <a:r>
              <a:rPr lang="en-US" sz="2200" dirty="0" smtClean="0">
                <a:latin typeface="SHREE-DEV7-0709" pitchFamily="2" charset="0"/>
              </a:rPr>
              <a:t> </a:t>
            </a:r>
            <a:r>
              <a:rPr lang="en-US" sz="2200" dirty="0" err="1" smtClean="0">
                <a:latin typeface="SHREE-DEV7-0709" pitchFamily="2" charset="0"/>
              </a:rPr>
              <a:t>joÌmMr</a:t>
            </a:r>
            <a:r>
              <a:rPr lang="en-US" sz="2200" dirty="0" smtClean="0">
                <a:latin typeface="SHREE-DEV7-0709" pitchFamily="2" charset="0"/>
              </a:rPr>
              <a:t> {</a:t>
            </a:r>
            <a:r>
              <a:rPr lang="en-US" sz="2200" dirty="0" err="1" smtClean="0">
                <a:latin typeface="SHREE-DEV7-0709" pitchFamily="2" charset="0"/>
              </a:rPr>
              <a:t>Z‘uVr</a:t>
            </a:r>
            <a:r>
              <a:rPr lang="en-US" sz="2200" dirty="0" smtClean="0">
                <a:latin typeface="SHREE-DEV7-0709" pitchFamily="2" charset="0"/>
              </a:rPr>
              <a:t> d O¶{</a:t>
            </a:r>
            <a:r>
              <a:rPr lang="en-US" sz="2200" dirty="0" err="1" smtClean="0">
                <a:latin typeface="SHREE-DEV7-0709" pitchFamily="2" charset="0"/>
              </a:rPr>
              <a:t>dÚwV</a:t>
            </a:r>
            <a:r>
              <a:rPr lang="en-US" sz="2200" dirty="0" smtClean="0">
                <a:latin typeface="SHREE-DEV7-0709" pitchFamily="2" charset="0"/>
              </a:rPr>
              <a:t> </a:t>
            </a:r>
            <a:r>
              <a:rPr lang="en-US" sz="2200" dirty="0" err="1" smtClean="0">
                <a:latin typeface="SHREE-DEV7-0709" pitchFamily="2" charset="0"/>
              </a:rPr>
              <a:t>CËnmXZ</a:t>
            </a:r>
            <a:r>
              <a:rPr lang="en-US" sz="2200" dirty="0" smtClean="0">
                <a:latin typeface="SHREE-DEV7-0709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973662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>
                <a:latin typeface="SHREE-DEV7-2453" pitchFamily="2" charset="0"/>
              </a:rPr>
              <a:t>CÎma</a:t>
            </a:r>
            <a:r>
              <a:rPr lang="en-US" dirty="0" smtClean="0">
                <a:latin typeface="SHREE-DEV7-2453" pitchFamily="2" charset="0"/>
              </a:rPr>
              <a:t> ^</a:t>
            </a:r>
            <a:r>
              <a:rPr lang="en-US" dirty="0" err="1" smtClean="0">
                <a:latin typeface="SHREE-DEV7-2453" pitchFamily="2" charset="0"/>
              </a:rPr>
              <a:t>maVr</a:t>
            </a:r>
            <a:r>
              <a:rPr lang="en-US" dirty="0" smtClean="0">
                <a:latin typeface="SHREE-DEV7-2453" pitchFamily="2" charset="0"/>
              </a:rPr>
              <a:t>¶ ‘¡</a:t>
            </a:r>
            <a:r>
              <a:rPr lang="en-US" dirty="0" err="1" smtClean="0">
                <a:latin typeface="SHREE-DEV7-2453" pitchFamily="2" charset="0"/>
              </a:rPr>
              <a:t>XmZr</a:t>
            </a:r>
            <a:r>
              <a:rPr lang="en-US" dirty="0" smtClean="0">
                <a:latin typeface="SHREE-DEV7-2453" pitchFamily="2" charset="0"/>
              </a:rPr>
              <a:t> </a:t>
            </a:r>
            <a:r>
              <a:rPr lang="en-US" dirty="0" err="1" smtClean="0">
                <a:latin typeface="SHREE-DEV7-2453" pitchFamily="2" charset="0"/>
              </a:rPr>
              <a:t>àXoe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6200" y="152400"/>
            <a:ext cx="914400" cy="6096000"/>
          </a:xfrm>
          <a:prstGeom prst="rect">
            <a:avLst/>
          </a:prstGeom>
        </p:spPr>
        <p:txBody>
          <a:bodyPr anchor="b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dirty="0" smtClean="0">
                <a:latin typeface="SHREE-DEV7-2453" pitchFamily="2" charset="0"/>
              </a:rPr>
              <a:t>^m</a:t>
            </a:r>
          </a:p>
          <a:p>
            <a:pPr algn="ctr"/>
            <a:r>
              <a:rPr lang="en-US" dirty="0" smtClean="0">
                <a:latin typeface="SHREE-DEV7-2453" pitchFamily="2" charset="0"/>
              </a:rPr>
              <a:t>a</a:t>
            </a:r>
          </a:p>
          <a:p>
            <a:pPr algn="ctr"/>
            <a:r>
              <a:rPr lang="en-US" dirty="0" err="1" smtClean="0">
                <a:latin typeface="SHREE-DEV7-2453" pitchFamily="2" charset="0"/>
              </a:rPr>
              <a:t>Vm</a:t>
            </a:r>
            <a:endParaRPr lang="en-US" dirty="0" smtClean="0">
              <a:latin typeface="SHREE-DEV7-2453" pitchFamily="2" charset="0"/>
            </a:endParaRPr>
          </a:p>
          <a:p>
            <a:pPr algn="ctr"/>
            <a:r>
              <a:rPr lang="en-US" dirty="0" smtClean="0">
                <a:latin typeface="SHREE-DEV7-2453" pitchFamily="2" charset="0"/>
              </a:rPr>
              <a:t>Mm</a:t>
            </a:r>
          </a:p>
          <a:p>
            <a:pPr algn="ctr"/>
            <a:endParaRPr lang="en-US" dirty="0" smtClean="0">
              <a:latin typeface="SHREE-DEV7-2453" pitchFamily="2" charset="0"/>
            </a:endParaRPr>
          </a:p>
          <a:p>
            <a:pPr algn="ctr"/>
            <a:r>
              <a:rPr lang="en-US" dirty="0" smtClean="0">
                <a:latin typeface="SHREE-DEV7-2453" pitchFamily="2" charset="0"/>
              </a:rPr>
              <a:t>^y</a:t>
            </a:r>
          </a:p>
          <a:p>
            <a:pPr algn="ctr"/>
            <a:r>
              <a:rPr lang="en-US" dirty="0" err="1" smtClean="0">
                <a:latin typeface="SHREE-DEV7-2453" pitchFamily="2" charset="0"/>
              </a:rPr>
              <a:t>Jmo</a:t>
            </a:r>
            <a:endParaRPr lang="en-US" dirty="0" smtClean="0">
              <a:latin typeface="SHREE-DEV7-2453" pitchFamily="2" charset="0"/>
            </a:endParaRPr>
          </a:p>
          <a:p>
            <a:pPr algn="ctr"/>
            <a:r>
              <a:rPr lang="en-US" dirty="0">
                <a:latin typeface="SHREE-DEV7-2453" pitchFamily="2" charset="0"/>
              </a:rPr>
              <a:t>b</a:t>
            </a:r>
            <a:endParaRPr lang="en-US" dirty="0" smtClean="0">
              <a:latin typeface="SHREE-DEV7-2453" pitchFamily="2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371600"/>
            <a:ext cx="7607058" cy="4983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92284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charset="0"/>
              <a:buChar char="•"/>
            </a:pPr>
            <a:r>
              <a:rPr lang="en-US" dirty="0" err="1" smtClean="0">
                <a:latin typeface="SHREE-DEV7-0709" pitchFamily="2" charset="0"/>
              </a:rPr>
              <a:t>ÛrnH$ënr</a:t>
            </a:r>
            <a:r>
              <a:rPr lang="en-US" dirty="0" smtClean="0">
                <a:latin typeface="SHREE-DEV7-0709" pitchFamily="2" charset="0"/>
              </a:rPr>
              <a:t>¶ </a:t>
            </a:r>
            <a:r>
              <a:rPr lang="en-US" dirty="0" err="1" smtClean="0">
                <a:latin typeface="SHREE-DEV7-0709" pitchFamily="2" charset="0"/>
              </a:rPr>
              <a:t>nR</a:t>
            </a:r>
            <a:r>
              <a:rPr lang="en-US" dirty="0" smtClean="0">
                <a:latin typeface="SHREE-DEV7-0709" pitchFamily="2" charset="0"/>
              </a:rPr>
              <a:t>&gt;</a:t>
            </a:r>
            <a:r>
              <a:rPr lang="en-US" dirty="0" err="1" smtClean="0">
                <a:latin typeface="SHREE-DEV7-0709" pitchFamily="2" charset="0"/>
              </a:rPr>
              <a:t>mamÀ¶m</a:t>
            </a:r>
            <a:r>
              <a:rPr lang="en-US" dirty="0" smtClean="0">
                <a:latin typeface="SHREE-DEV7-0709" pitchFamily="2" charset="0"/>
              </a:rPr>
              <a:t> </a:t>
            </a:r>
            <a:r>
              <a:rPr lang="en-US" dirty="0" err="1" smtClean="0">
                <a:latin typeface="SHREE-DEV7-0709" pitchFamily="2" charset="0"/>
              </a:rPr>
              <a:t>CÎmaoH$S</a:t>
            </a:r>
            <a:r>
              <a:rPr lang="en-US" dirty="0" smtClean="0">
                <a:latin typeface="SHREE-DEV7-0709" pitchFamily="2" charset="0"/>
              </a:rPr>
              <a:t>&gt;o d {</a:t>
            </a:r>
            <a:r>
              <a:rPr lang="en-US" dirty="0" err="1" smtClean="0">
                <a:latin typeface="SHREE-DEV7-0709" pitchFamily="2" charset="0"/>
              </a:rPr>
              <a:t>h‘mb¶mÀ¶m</a:t>
            </a:r>
            <a:r>
              <a:rPr lang="en-US" dirty="0" smtClean="0">
                <a:latin typeface="SHREE-DEV7-0709" pitchFamily="2" charset="0"/>
              </a:rPr>
              <a:t> X{</a:t>
            </a:r>
            <a:r>
              <a:rPr lang="en-US" dirty="0" err="1" smtClean="0">
                <a:latin typeface="SHREE-DEV7-0709" pitchFamily="2" charset="0"/>
              </a:rPr>
              <a:t>jUog</a:t>
            </a:r>
            <a:r>
              <a:rPr lang="en-US" dirty="0" smtClean="0">
                <a:latin typeface="SHREE-DEV7-0709" pitchFamily="2" charset="0"/>
              </a:rPr>
              <a:t> </a:t>
            </a:r>
            <a:r>
              <a:rPr lang="en-US" dirty="0" err="1" smtClean="0">
                <a:latin typeface="SHREE-DEV7-0709" pitchFamily="2" charset="0"/>
              </a:rPr>
              <a:t>AgUmam</a:t>
            </a:r>
            <a:r>
              <a:rPr lang="en-US" dirty="0" smtClean="0">
                <a:latin typeface="SHREE-DEV7-0709" pitchFamily="2" charset="0"/>
              </a:rPr>
              <a:t> {</a:t>
            </a:r>
            <a:r>
              <a:rPr lang="en-US" dirty="0" err="1" smtClean="0">
                <a:latin typeface="SHREE-DEV7-0709" pitchFamily="2" charset="0"/>
              </a:rPr>
              <a:t>dñVrU</a:t>
            </a:r>
            <a:r>
              <a:rPr lang="en-US" dirty="0" smtClean="0">
                <a:latin typeface="SHREE-DEV7-0709" pitchFamily="2" charset="0"/>
              </a:rPr>
              <a:t>© ‘¡</a:t>
            </a:r>
            <a:r>
              <a:rPr lang="en-US" dirty="0" err="1" smtClean="0">
                <a:latin typeface="SHREE-DEV7-0709" pitchFamily="2" charset="0"/>
              </a:rPr>
              <a:t>XmZr</a:t>
            </a:r>
            <a:r>
              <a:rPr lang="en-US" dirty="0" smtClean="0">
                <a:latin typeface="SHREE-DEV7-0709" pitchFamily="2" charset="0"/>
              </a:rPr>
              <a:t> </a:t>
            </a:r>
            <a:r>
              <a:rPr lang="en-US" dirty="0" err="1" smtClean="0">
                <a:latin typeface="SHREE-DEV7-0709" pitchFamily="2" charset="0"/>
              </a:rPr>
              <a:t>àXoembm</a:t>
            </a:r>
            <a:r>
              <a:rPr lang="en-US" dirty="0" smtClean="0">
                <a:latin typeface="SHREE-DEV7-0709" pitchFamily="2" charset="0"/>
              </a:rPr>
              <a:t> </a:t>
            </a:r>
            <a:r>
              <a:rPr lang="en-US" dirty="0" err="1" smtClean="0">
                <a:latin typeface="SHREE-DEV7-0709" pitchFamily="2" charset="0"/>
              </a:rPr>
              <a:t>CÎma</a:t>
            </a:r>
            <a:r>
              <a:rPr lang="en-US" dirty="0" smtClean="0">
                <a:latin typeface="SHREE-DEV7-0709" pitchFamily="2" charset="0"/>
              </a:rPr>
              <a:t> ^</a:t>
            </a:r>
            <a:r>
              <a:rPr lang="en-US" dirty="0" err="1" smtClean="0">
                <a:latin typeface="SHREE-DEV7-0709" pitchFamily="2" charset="0"/>
              </a:rPr>
              <a:t>maVr</a:t>
            </a:r>
            <a:r>
              <a:rPr lang="en-US" dirty="0" smtClean="0">
                <a:latin typeface="SHREE-DEV7-0709" pitchFamily="2" charset="0"/>
              </a:rPr>
              <a:t>¶ ‘¡</a:t>
            </a:r>
            <a:r>
              <a:rPr lang="en-US" dirty="0" err="1" smtClean="0">
                <a:latin typeface="SHREE-DEV7-0709" pitchFamily="2" charset="0"/>
              </a:rPr>
              <a:t>XmZ</a:t>
            </a:r>
            <a:r>
              <a:rPr lang="en-US" dirty="0" smtClean="0">
                <a:latin typeface="SHREE-DEV7-0709" pitchFamily="2" charset="0"/>
              </a:rPr>
              <a:t> </a:t>
            </a:r>
            <a:r>
              <a:rPr lang="en-US" dirty="0" err="1" smtClean="0">
                <a:latin typeface="SHREE-DEV7-0709" pitchFamily="2" charset="0"/>
              </a:rPr>
              <a:t>Agohr</a:t>
            </a:r>
            <a:r>
              <a:rPr lang="en-US" dirty="0" smtClean="0">
                <a:latin typeface="SHREE-DEV7-0709" pitchFamily="2" charset="0"/>
              </a:rPr>
              <a:t> </a:t>
            </a:r>
            <a:r>
              <a:rPr lang="en-US" dirty="0" err="1" smtClean="0">
                <a:latin typeface="SHREE-DEV7-0709" pitchFamily="2" charset="0"/>
              </a:rPr>
              <a:t>åhUVmV</a:t>
            </a:r>
            <a:r>
              <a:rPr lang="en-US" dirty="0" smtClean="0">
                <a:latin typeface="SHREE-DEV7-0709" pitchFamily="2" charset="0"/>
              </a:rPr>
              <a:t>.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>
                <a:latin typeface="SHREE-DEV7-0709" pitchFamily="2" charset="0"/>
              </a:rPr>
              <a:t>¶</a:t>
            </a:r>
            <a:r>
              <a:rPr lang="en-US" dirty="0" err="1" smtClean="0">
                <a:latin typeface="SHREE-DEV7-0709" pitchFamily="2" charset="0"/>
              </a:rPr>
              <a:t>mMo</a:t>
            </a:r>
            <a:r>
              <a:rPr lang="en-US" dirty="0" smtClean="0">
                <a:latin typeface="SHREE-DEV7-0709" pitchFamily="2" charset="0"/>
              </a:rPr>
              <a:t> </a:t>
            </a:r>
            <a:r>
              <a:rPr lang="en-US" dirty="0" err="1" smtClean="0">
                <a:latin typeface="SHREE-DEV7-0709" pitchFamily="2" charset="0"/>
              </a:rPr>
              <a:t>joÌ</a:t>
            </a:r>
            <a:r>
              <a:rPr lang="en-US" dirty="0" smtClean="0">
                <a:latin typeface="SHREE-DEV7-0709" pitchFamily="2" charset="0"/>
              </a:rPr>
              <a:t>’$i 6.5 </a:t>
            </a:r>
            <a:r>
              <a:rPr lang="en-US" dirty="0" err="1" smtClean="0">
                <a:latin typeface="SHREE-DEV7-0709" pitchFamily="2" charset="0"/>
              </a:rPr>
              <a:t>bmI</a:t>
            </a:r>
            <a:r>
              <a:rPr lang="en-US" dirty="0" smtClean="0">
                <a:latin typeface="SHREE-DEV7-0709" pitchFamily="2" charset="0"/>
              </a:rPr>
              <a:t> Mm¡. {</a:t>
            </a:r>
            <a:r>
              <a:rPr lang="en-US" dirty="0" err="1" smtClean="0">
                <a:latin typeface="SHREE-DEV7-0709" pitchFamily="2" charset="0"/>
              </a:rPr>
              <a:t>H$.‘r</a:t>
            </a:r>
            <a:r>
              <a:rPr lang="en-US" dirty="0" smtClean="0">
                <a:latin typeface="SHREE-DEV7-0709" pitchFamily="2" charset="0"/>
              </a:rPr>
              <a:t>. </a:t>
            </a:r>
            <a:r>
              <a:rPr lang="en-US" dirty="0" err="1" smtClean="0">
                <a:latin typeface="SHREE-DEV7-0709" pitchFamily="2" charset="0"/>
              </a:rPr>
              <a:t>AgyZ</a:t>
            </a:r>
            <a:r>
              <a:rPr lang="en-US" dirty="0" smtClean="0">
                <a:latin typeface="SHREE-DEV7-0709" pitchFamily="2" charset="0"/>
              </a:rPr>
              <a:t> ^</a:t>
            </a:r>
            <a:r>
              <a:rPr lang="en-US" dirty="0" err="1" smtClean="0">
                <a:latin typeface="SHREE-DEV7-0709" pitchFamily="2" charset="0"/>
              </a:rPr>
              <a:t>maVr</a:t>
            </a:r>
            <a:r>
              <a:rPr lang="en-US" dirty="0" smtClean="0">
                <a:latin typeface="SHREE-DEV7-0709" pitchFamily="2" charset="0"/>
              </a:rPr>
              <a:t>¶ </a:t>
            </a:r>
            <a:r>
              <a:rPr lang="en-US" dirty="0" err="1" smtClean="0">
                <a:latin typeface="SHREE-DEV7-0709" pitchFamily="2" charset="0"/>
              </a:rPr>
              <a:t>joÌ</a:t>
            </a:r>
            <a:r>
              <a:rPr lang="en-US" dirty="0" smtClean="0">
                <a:latin typeface="SHREE-DEV7-0709" pitchFamily="2" charset="0"/>
              </a:rPr>
              <a:t>’$</a:t>
            </a:r>
            <a:r>
              <a:rPr lang="en-US" dirty="0" err="1" smtClean="0">
                <a:latin typeface="SHREE-DEV7-0709" pitchFamily="2" charset="0"/>
              </a:rPr>
              <a:t>imÀ¶m</a:t>
            </a:r>
            <a:r>
              <a:rPr lang="en-US" dirty="0" smtClean="0">
                <a:latin typeface="SHREE-DEV7-0709" pitchFamily="2" charset="0"/>
              </a:rPr>
              <a:t> 20 % </a:t>
            </a:r>
            <a:r>
              <a:rPr lang="en-US" dirty="0" err="1" smtClean="0">
                <a:latin typeface="SHREE-DEV7-0709" pitchFamily="2" charset="0"/>
              </a:rPr>
              <a:t>Amho</a:t>
            </a:r>
            <a:r>
              <a:rPr lang="en-US" dirty="0" smtClean="0">
                <a:latin typeface="SHREE-DEV7-0709" pitchFamily="2" charset="0"/>
              </a:rPr>
              <a:t>.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>
                <a:latin typeface="SHREE-DEV7-0709" pitchFamily="2" charset="0"/>
              </a:rPr>
              <a:t>¶</a:t>
            </a:r>
            <a:r>
              <a:rPr lang="en-US" dirty="0" err="1" smtClean="0">
                <a:latin typeface="SHREE-DEV7-0709" pitchFamily="2" charset="0"/>
              </a:rPr>
              <a:t>mÀ¶m</a:t>
            </a:r>
            <a:r>
              <a:rPr lang="en-US" dirty="0" smtClean="0">
                <a:latin typeface="SHREE-DEV7-0709" pitchFamily="2" charset="0"/>
              </a:rPr>
              <a:t> </a:t>
            </a:r>
            <a:r>
              <a:rPr lang="en-US" dirty="0" err="1" smtClean="0">
                <a:latin typeface="SHREE-DEV7-0709" pitchFamily="2" charset="0"/>
              </a:rPr>
              <a:t>npíM‘oH$S</a:t>
            </a:r>
            <a:r>
              <a:rPr lang="en-US" dirty="0" smtClean="0">
                <a:latin typeface="SHREE-DEV7-0709" pitchFamily="2" charset="0"/>
              </a:rPr>
              <a:t>&gt;</a:t>
            </a:r>
            <a:r>
              <a:rPr lang="en-US" dirty="0" err="1" smtClean="0">
                <a:latin typeface="SHREE-DEV7-0709" pitchFamily="2" charset="0"/>
              </a:rPr>
              <a:t>br</a:t>
            </a:r>
            <a:r>
              <a:rPr lang="en-US" dirty="0" smtClean="0">
                <a:latin typeface="SHREE-DEV7-0709" pitchFamily="2" charset="0"/>
              </a:rPr>
              <a:t>¶ </a:t>
            </a:r>
            <a:r>
              <a:rPr lang="en-US" dirty="0" err="1" smtClean="0">
                <a:latin typeface="SHREE-DEV7-0709" pitchFamily="2" charset="0"/>
              </a:rPr>
              <a:t>amOñWmZÀ¶m</a:t>
            </a:r>
            <a:r>
              <a:rPr lang="en-US" dirty="0" smtClean="0">
                <a:latin typeface="SHREE-DEV7-0709" pitchFamily="2" charset="0"/>
              </a:rPr>
              <a:t> </a:t>
            </a:r>
            <a:r>
              <a:rPr lang="en-US" dirty="0" err="1" smtClean="0">
                <a:latin typeface="SHREE-DEV7-0709" pitchFamily="2" charset="0"/>
              </a:rPr>
              <a:t>AmogmS</a:t>
            </a:r>
            <a:r>
              <a:rPr lang="en-US" dirty="0" smtClean="0">
                <a:latin typeface="SHREE-DEV7-0709" pitchFamily="2" charset="0"/>
              </a:rPr>
              <a:t>&gt; d {</a:t>
            </a:r>
            <a:r>
              <a:rPr lang="en-US" dirty="0" err="1" smtClean="0">
                <a:latin typeface="SHREE-DEV7-0709" pitchFamily="2" charset="0"/>
              </a:rPr>
              <a:t>Z‘AmogmS</a:t>
            </a:r>
            <a:r>
              <a:rPr lang="en-US" dirty="0" smtClean="0">
                <a:latin typeface="SHREE-DEV7-0709" pitchFamily="2" charset="0"/>
              </a:rPr>
              <a:t>&gt; ‘¡</a:t>
            </a:r>
            <a:r>
              <a:rPr lang="en-US" dirty="0" err="1" smtClean="0">
                <a:latin typeface="SHREE-DEV7-0709" pitchFamily="2" charset="0"/>
              </a:rPr>
              <a:t>XmZmnmgyZ</a:t>
            </a:r>
            <a:r>
              <a:rPr lang="en-US" dirty="0" smtClean="0">
                <a:latin typeface="SHREE-DEV7-0709" pitchFamily="2" charset="0"/>
              </a:rPr>
              <a:t> </a:t>
            </a:r>
            <a:r>
              <a:rPr lang="en-US" dirty="0" err="1" smtClean="0">
                <a:latin typeface="SHREE-DEV7-0709" pitchFamily="2" charset="0"/>
              </a:rPr>
              <a:t>nyd</a:t>
            </a:r>
            <a:r>
              <a:rPr lang="en-US" dirty="0" smtClean="0">
                <a:latin typeface="SHREE-DEV7-0709" pitchFamily="2" charset="0"/>
              </a:rPr>
              <a:t>}g ~«</a:t>
            </a:r>
            <a:r>
              <a:rPr lang="en-US" dirty="0" err="1" smtClean="0">
                <a:latin typeface="SHREE-DEV7-0709" pitchFamily="2" charset="0"/>
              </a:rPr>
              <a:t>åhnwÌoÀ¶m</a:t>
            </a:r>
            <a:r>
              <a:rPr lang="en-US" dirty="0" smtClean="0">
                <a:latin typeface="SHREE-DEV7-0709" pitchFamily="2" charset="0"/>
              </a:rPr>
              <a:t> </a:t>
            </a:r>
            <a:r>
              <a:rPr lang="en-US" dirty="0" err="1" smtClean="0">
                <a:latin typeface="SHREE-DEV7-0709" pitchFamily="2" charset="0"/>
              </a:rPr>
              <a:t>Imoè¶mn</a:t>
            </a:r>
            <a:r>
              <a:rPr lang="en-US" dirty="0" smtClean="0">
                <a:latin typeface="SHREE-DEV7-0709" pitchFamily="2" charset="0"/>
              </a:rPr>
              <a:t>¶ªV </a:t>
            </a:r>
            <a:r>
              <a:rPr lang="en-US" dirty="0" err="1" smtClean="0">
                <a:latin typeface="SHREE-DEV7-0709" pitchFamily="2" charset="0"/>
              </a:rPr>
              <a:t>ngabobo</a:t>
            </a:r>
            <a:r>
              <a:rPr lang="en-US" dirty="0" smtClean="0">
                <a:latin typeface="SHREE-DEV7-0709" pitchFamily="2" charset="0"/>
              </a:rPr>
              <a:t> </a:t>
            </a:r>
            <a:r>
              <a:rPr lang="en-US" dirty="0" err="1" smtClean="0">
                <a:latin typeface="SHREE-DEV7-0709" pitchFamily="2" charset="0"/>
              </a:rPr>
              <a:t>Amho</a:t>
            </a:r>
            <a:r>
              <a:rPr lang="en-US" dirty="0" smtClean="0">
                <a:latin typeface="SHREE-DEV7-0709" pitchFamily="2" charset="0"/>
              </a:rPr>
              <a:t>.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err="1" smtClean="0">
                <a:latin typeface="SHREE-DEV7-0709" pitchFamily="2" charset="0"/>
              </a:rPr>
              <a:t>nyd©oH$Sy</a:t>
            </a:r>
            <a:r>
              <a:rPr lang="en-US" dirty="0" smtClean="0">
                <a:latin typeface="SHREE-DEV7-0709" pitchFamily="2" charset="0"/>
              </a:rPr>
              <a:t>&gt;Z </a:t>
            </a:r>
            <a:r>
              <a:rPr lang="en-US" dirty="0" err="1" smtClean="0">
                <a:latin typeface="SHREE-DEV7-0709" pitchFamily="2" charset="0"/>
              </a:rPr>
              <a:t>npíM‘oH$S</a:t>
            </a:r>
            <a:r>
              <a:rPr lang="en-US" dirty="0" smtClean="0">
                <a:latin typeface="SHREE-DEV7-0709" pitchFamily="2" charset="0"/>
              </a:rPr>
              <a:t>&gt;o </a:t>
            </a:r>
            <a:r>
              <a:rPr lang="en-US" dirty="0" err="1" smtClean="0">
                <a:latin typeface="SHREE-DEV7-0709" pitchFamily="2" charset="0"/>
              </a:rPr>
              <a:t>bm</a:t>
            </a:r>
            <a:r>
              <a:rPr lang="en-US" dirty="0" smtClean="0">
                <a:latin typeface="SHREE-DEV7-0709" pitchFamily="2" charset="0"/>
              </a:rPr>
              <a:t>§~r </a:t>
            </a:r>
            <a:r>
              <a:rPr lang="en-US" dirty="0" err="1" smtClean="0">
                <a:latin typeface="SHREE-DEV7-0709" pitchFamily="2" charset="0"/>
              </a:rPr>
              <a:t>gw‘mao</a:t>
            </a:r>
            <a:r>
              <a:rPr lang="en-US" dirty="0" smtClean="0">
                <a:latin typeface="SHREE-DEV7-0709" pitchFamily="2" charset="0"/>
              </a:rPr>
              <a:t> 2400 {</a:t>
            </a:r>
            <a:r>
              <a:rPr lang="en-US" dirty="0" err="1" smtClean="0">
                <a:latin typeface="SHREE-DEV7-0709" pitchFamily="2" charset="0"/>
              </a:rPr>
              <a:t>H$.‘r</a:t>
            </a:r>
            <a:r>
              <a:rPr lang="en-US" dirty="0" smtClean="0">
                <a:latin typeface="SHREE-DEV7-0709" pitchFamily="2" charset="0"/>
              </a:rPr>
              <a:t>. </a:t>
            </a:r>
            <a:r>
              <a:rPr lang="en-US" dirty="0" err="1" smtClean="0">
                <a:latin typeface="SHREE-DEV7-0709" pitchFamily="2" charset="0"/>
              </a:rPr>
              <a:t>Va</a:t>
            </a:r>
            <a:r>
              <a:rPr lang="en-US" dirty="0" smtClean="0">
                <a:latin typeface="SHREE-DEV7-0709" pitchFamily="2" charset="0"/>
              </a:rPr>
              <a:t> </a:t>
            </a:r>
            <a:r>
              <a:rPr lang="en-US" dirty="0" err="1" smtClean="0">
                <a:latin typeface="SHREE-DEV7-0709" pitchFamily="2" charset="0"/>
              </a:rPr>
              <a:t>é§Mr</a:t>
            </a:r>
            <a:r>
              <a:rPr lang="en-US" dirty="0" smtClean="0">
                <a:latin typeface="SHREE-DEV7-0709" pitchFamily="2" charset="0"/>
              </a:rPr>
              <a:t> </a:t>
            </a:r>
            <a:r>
              <a:rPr lang="en-US" dirty="0" err="1" smtClean="0">
                <a:latin typeface="SHREE-DEV7-0709" pitchFamily="2" charset="0"/>
              </a:rPr>
              <a:t>npíM‘oH$S</a:t>
            </a:r>
            <a:r>
              <a:rPr lang="en-US" dirty="0" smtClean="0">
                <a:latin typeface="SHREE-DEV7-0709" pitchFamily="2" charset="0"/>
              </a:rPr>
              <a:t>&gt;o 320 {</a:t>
            </a:r>
            <a:r>
              <a:rPr lang="en-US" dirty="0" err="1" smtClean="0">
                <a:latin typeface="SHREE-DEV7-0709" pitchFamily="2" charset="0"/>
              </a:rPr>
              <a:t>H$.‘r</a:t>
            </a:r>
            <a:r>
              <a:rPr lang="en-US" dirty="0" smtClean="0">
                <a:latin typeface="SHREE-DEV7-0709" pitchFamily="2" charset="0"/>
              </a:rPr>
              <a:t>. Am{U </a:t>
            </a:r>
            <a:r>
              <a:rPr lang="en-US" dirty="0" err="1" smtClean="0">
                <a:latin typeface="SHREE-DEV7-0709" pitchFamily="2" charset="0"/>
              </a:rPr>
              <a:t>nyd©H$S</a:t>
            </a:r>
            <a:r>
              <a:rPr lang="en-US" dirty="0" smtClean="0">
                <a:latin typeface="SHREE-DEV7-0709" pitchFamily="2" charset="0"/>
              </a:rPr>
              <a:t>&gt;o 240 {</a:t>
            </a:r>
            <a:r>
              <a:rPr lang="en-US" dirty="0" err="1" smtClean="0">
                <a:latin typeface="SHREE-DEV7-0709" pitchFamily="2" charset="0"/>
              </a:rPr>
              <a:t>H$.‘r</a:t>
            </a:r>
            <a:r>
              <a:rPr lang="en-US" dirty="0" smtClean="0">
                <a:latin typeface="SHREE-DEV7-0709" pitchFamily="2" charset="0"/>
              </a:rPr>
              <a:t>. </a:t>
            </a:r>
            <a:r>
              <a:rPr lang="en-US" dirty="0" err="1" smtClean="0">
                <a:latin typeface="SHREE-DEV7-0709" pitchFamily="2" charset="0"/>
              </a:rPr>
              <a:t>Amho</a:t>
            </a:r>
            <a:r>
              <a:rPr lang="en-US" dirty="0" smtClean="0">
                <a:latin typeface="SHREE-DEV7-0709" pitchFamily="2" charset="0"/>
              </a:rPr>
              <a:t>.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6200" y="152400"/>
            <a:ext cx="914400" cy="6096000"/>
          </a:xfrm>
          <a:prstGeom prst="rect">
            <a:avLst/>
          </a:prstGeom>
        </p:spPr>
        <p:txBody>
          <a:bodyPr anchor="b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dirty="0" smtClean="0">
                <a:latin typeface="SHREE-DEV7-2453" pitchFamily="2" charset="0"/>
              </a:rPr>
              <a:t>^m</a:t>
            </a:r>
          </a:p>
          <a:p>
            <a:pPr algn="ctr"/>
            <a:r>
              <a:rPr lang="en-US" dirty="0" smtClean="0">
                <a:latin typeface="SHREE-DEV7-2453" pitchFamily="2" charset="0"/>
              </a:rPr>
              <a:t>a</a:t>
            </a:r>
          </a:p>
          <a:p>
            <a:pPr algn="ctr"/>
            <a:r>
              <a:rPr lang="en-US" dirty="0" err="1" smtClean="0">
                <a:latin typeface="SHREE-DEV7-2453" pitchFamily="2" charset="0"/>
              </a:rPr>
              <a:t>Vm</a:t>
            </a:r>
            <a:endParaRPr lang="en-US" dirty="0" smtClean="0">
              <a:latin typeface="SHREE-DEV7-2453" pitchFamily="2" charset="0"/>
            </a:endParaRPr>
          </a:p>
          <a:p>
            <a:pPr algn="ctr"/>
            <a:r>
              <a:rPr lang="en-US" dirty="0" smtClean="0">
                <a:latin typeface="SHREE-DEV7-2453" pitchFamily="2" charset="0"/>
              </a:rPr>
              <a:t>Mm</a:t>
            </a:r>
          </a:p>
          <a:p>
            <a:pPr algn="ctr"/>
            <a:endParaRPr lang="en-US" dirty="0" smtClean="0">
              <a:latin typeface="SHREE-DEV7-2453" pitchFamily="2" charset="0"/>
            </a:endParaRPr>
          </a:p>
          <a:p>
            <a:pPr algn="ctr"/>
            <a:r>
              <a:rPr lang="en-US" dirty="0" smtClean="0">
                <a:latin typeface="SHREE-DEV7-2453" pitchFamily="2" charset="0"/>
              </a:rPr>
              <a:t>^y</a:t>
            </a:r>
          </a:p>
          <a:p>
            <a:pPr algn="ctr"/>
            <a:r>
              <a:rPr lang="en-US" dirty="0" err="1" smtClean="0">
                <a:latin typeface="SHREE-DEV7-2453" pitchFamily="2" charset="0"/>
              </a:rPr>
              <a:t>Jmo</a:t>
            </a:r>
            <a:endParaRPr lang="en-US" dirty="0" smtClean="0">
              <a:latin typeface="SHREE-DEV7-2453" pitchFamily="2" charset="0"/>
            </a:endParaRPr>
          </a:p>
          <a:p>
            <a:pPr algn="ctr"/>
            <a:r>
              <a:rPr lang="en-US" dirty="0">
                <a:latin typeface="SHREE-DEV7-2453" pitchFamily="2" charset="0"/>
              </a:rPr>
              <a:t>b</a:t>
            </a:r>
            <a:endParaRPr lang="en-US" dirty="0" smtClean="0">
              <a:latin typeface="SHREE-DEV7-2453" pitchFamily="2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>
                <a:latin typeface="SHREE-DEV7-2453" pitchFamily="2" charset="0"/>
              </a:rPr>
              <a:t>CÎma</a:t>
            </a:r>
            <a:r>
              <a:rPr lang="en-US" dirty="0" smtClean="0">
                <a:latin typeface="SHREE-DEV7-2453" pitchFamily="2" charset="0"/>
              </a:rPr>
              <a:t> ^</a:t>
            </a:r>
            <a:r>
              <a:rPr lang="en-US" dirty="0" err="1" smtClean="0">
                <a:latin typeface="SHREE-DEV7-2453" pitchFamily="2" charset="0"/>
              </a:rPr>
              <a:t>maVr</a:t>
            </a:r>
            <a:r>
              <a:rPr lang="en-US" dirty="0" smtClean="0">
                <a:latin typeface="SHREE-DEV7-2453" pitchFamily="2" charset="0"/>
              </a:rPr>
              <a:t>¶ ‘¡</a:t>
            </a:r>
            <a:r>
              <a:rPr lang="en-US" dirty="0" err="1" smtClean="0">
                <a:latin typeface="SHREE-DEV7-2453" pitchFamily="2" charset="0"/>
              </a:rPr>
              <a:t>XmZr</a:t>
            </a:r>
            <a:r>
              <a:rPr lang="en-US" dirty="0" smtClean="0">
                <a:latin typeface="SHREE-DEV7-2453" pitchFamily="2" charset="0"/>
              </a:rPr>
              <a:t> </a:t>
            </a:r>
            <a:r>
              <a:rPr lang="en-US" dirty="0" err="1" smtClean="0">
                <a:latin typeface="SHREE-DEV7-2453" pitchFamily="2" charset="0"/>
              </a:rPr>
              <a:t>àXoe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2701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>
                <a:latin typeface="SHREE-DEV7-2453" pitchFamily="2" charset="0"/>
              </a:rPr>
              <a:t>CÎma</a:t>
            </a:r>
            <a:r>
              <a:rPr lang="en-US" dirty="0">
                <a:latin typeface="SHREE-DEV7-2453" pitchFamily="2" charset="0"/>
              </a:rPr>
              <a:t> ^</a:t>
            </a:r>
            <a:r>
              <a:rPr lang="en-US" dirty="0" err="1">
                <a:latin typeface="SHREE-DEV7-2453" pitchFamily="2" charset="0"/>
              </a:rPr>
              <a:t>maVr</a:t>
            </a:r>
            <a:r>
              <a:rPr lang="en-US" dirty="0">
                <a:latin typeface="SHREE-DEV7-2453" pitchFamily="2" charset="0"/>
              </a:rPr>
              <a:t>¶ ‘¡</a:t>
            </a:r>
            <a:r>
              <a:rPr lang="en-US" dirty="0" err="1">
                <a:latin typeface="SHREE-DEV7-2453" pitchFamily="2" charset="0"/>
              </a:rPr>
              <a:t>XmZr</a:t>
            </a:r>
            <a:r>
              <a:rPr lang="en-US" dirty="0">
                <a:latin typeface="SHREE-DEV7-2453" pitchFamily="2" charset="0"/>
              </a:rPr>
              <a:t> </a:t>
            </a:r>
            <a:r>
              <a:rPr lang="en-US" dirty="0" err="1" smtClean="0">
                <a:latin typeface="SHREE-DEV7-2453" pitchFamily="2" charset="0"/>
              </a:rPr>
              <a:t>àXoemMo</a:t>
            </a:r>
            <a:r>
              <a:rPr lang="en-US" dirty="0" smtClean="0">
                <a:latin typeface="SHREE-DEV7-2453" pitchFamily="2" charset="0"/>
              </a:rPr>
              <a:t> {</a:t>
            </a:r>
            <a:r>
              <a:rPr lang="en-US" dirty="0" err="1" smtClean="0">
                <a:latin typeface="SHREE-DEV7-2453" pitchFamily="2" charset="0"/>
              </a:rPr>
              <a:t>d^mJ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err="1" smtClean="0">
                <a:latin typeface="SHREE-DEV7-0709" pitchFamily="2" charset="0"/>
              </a:rPr>
              <a:t>amOñWmZMo</a:t>
            </a:r>
            <a:r>
              <a:rPr lang="en-US" dirty="0" smtClean="0">
                <a:latin typeface="SHREE-DEV7-0709" pitchFamily="2" charset="0"/>
              </a:rPr>
              <a:t> ‘¡</a:t>
            </a:r>
            <a:r>
              <a:rPr lang="en-US" dirty="0" err="1" smtClean="0">
                <a:latin typeface="SHREE-DEV7-0709" pitchFamily="2" charset="0"/>
              </a:rPr>
              <a:t>XmZ</a:t>
            </a:r>
            <a:r>
              <a:rPr lang="en-US" dirty="0" smtClean="0">
                <a:latin typeface="SHREE-DEV7-0709" pitchFamily="2" charset="0"/>
              </a:rPr>
              <a:t> : </a:t>
            </a:r>
          </a:p>
          <a:p>
            <a:pPr marL="914400" indent="-833438">
              <a:buNone/>
            </a:pPr>
            <a:r>
              <a:rPr lang="en-US" dirty="0">
                <a:latin typeface="SHREE-DEV7-0709" pitchFamily="2" charset="0"/>
              </a:rPr>
              <a:t>	</a:t>
            </a:r>
            <a:r>
              <a:rPr lang="en-US" dirty="0" err="1" smtClean="0">
                <a:latin typeface="SHREE-DEV7-0709" pitchFamily="2" charset="0"/>
              </a:rPr>
              <a:t>Aadbr</a:t>
            </a:r>
            <a:r>
              <a:rPr lang="en-US" dirty="0" smtClean="0">
                <a:latin typeface="SHREE-DEV7-0709" pitchFamily="2" charset="0"/>
              </a:rPr>
              <a:t> Am{U ‘</a:t>
            </a:r>
            <a:r>
              <a:rPr lang="en-US" dirty="0" err="1" smtClean="0">
                <a:latin typeface="SHREE-DEV7-0709" pitchFamily="2" charset="0"/>
              </a:rPr>
              <a:t>éñWirÀ¶m</a:t>
            </a:r>
            <a:r>
              <a:rPr lang="en-US" dirty="0" smtClean="0">
                <a:latin typeface="SHREE-DEV7-0709" pitchFamily="2" charset="0"/>
              </a:rPr>
              <a:t> </a:t>
            </a:r>
            <a:r>
              <a:rPr lang="en-US" dirty="0" err="1" smtClean="0">
                <a:latin typeface="SHREE-DEV7-0709" pitchFamily="2" charset="0"/>
              </a:rPr>
              <a:t>npíM‘obm</a:t>
            </a:r>
            <a:r>
              <a:rPr lang="en-US" dirty="0" smtClean="0">
                <a:latin typeface="SHREE-DEV7-0709" pitchFamily="2" charset="0"/>
              </a:rPr>
              <a:t> </a:t>
            </a:r>
            <a:r>
              <a:rPr lang="en-US" dirty="0" err="1" smtClean="0">
                <a:latin typeface="SHREE-DEV7-0709" pitchFamily="2" charset="0"/>
              </a:rPr>
              <a:t>ngabobm</a:t>
            </a:r>
            <a:r>
              <a:rPr lang="en-US" dirty="0" smtClean="0">
                <a:latin typeface="SHREE-DEV7-0709" pitchFamily="2" charset="0"/>
              </a:rPr>
              <a:t> </a:t>
            </a:r>
            <a:r>
              <a:rPr lang="en-US" dirty="0" err="1" smtClean="0">
                <a:latin typeface="SHREE-DEV7-0709" pitchFamily="2" charset="0"/>
              </a:rPr>
              <a:t>àXoe</a:t>
            </a:r>
            <a:endParaRPr lang="en-US" dirty="0" smtClean="0">
              <a:latin typeface="SHREE-DEV7-0709" pitchFamily="2" charset="0"/>
            </a:endParaRPr>
          </a:p>
          <a:p>
            <a:pPr marL="833438" indent="-833438">
              <a:buNone/>
            </a:pPr>
            <a:r>
              <a:rPr lang="en-US" dirty="0">
                <a:latin typeface="SHREE-DEV7-0709" pitchFamily="2" charset="0"/>
              </a:rPr>
              <a:t>	</a:t>
            </a:r>
            <a:r>
              <a:rPr lang="en-US" dirty="0" smtClean="0">
                <a:latin typeface="SHREE-DEV7-0709" pitchFamily="2" charset="0"/>
              </a:rPr>
              <a:t> </a:t>
            </a:r>
            <a:r>
              <a:rPr lang="en-US" dirty="0" err="1" smtClean="0">
                <a:latin typeface="SHREE-DEV7-0709" pitchFamily="2" charset="0"/>
              </a:rPr>
              <a:t>gw‘mao</a:t>
            </a:r>
            <a:r>
              <a:rPr lang="en-US" dirty="0" smtClean="0">
                <a:latin typeface="SHREE-DEV7-0709" pitchFamily="2" charset="0"/>
              </a:rPr>
              <a:t> 1.75 </a:t>
            </a:r>
            <a:r>
              <a:rPr lang="en-US" dirty="0" err="1" smtClean="0">
                <a:latin typeface="SHREE-DEV7-0709" pitchFamily="2" charset="0"/>
              </a:rPr>
              <a:t>bmI</a:t>
            </a:r>
            <a:r>
              <a:rPr lang="en-US" dirty="0" smtClean="0">
                <a:latin typeface="SHREE-DEV7-0709" pitchFamily="2" charset="0"/>
              </a:rPr>
              <a:t> Mm¡.{</a:t>
            </a:r>
            <a:r>
              <a:rPr lang="en-US" dirty="0" err="1" smtClean="0">
                <a:latin typeface="SHREE-DEV7-0709" pitchFamily="2" charset="0"/>
              </a:rPr>
              <a:t>H$.‘r</a:t>
            </a:r>
            <a:r>
              <a:rPr lang="en-US" dirty="0" smtClean="0">
                <a:latin typeface="SHREE-DEV7-0709" pitchFamily="2" charset="0"/>
              </a:rPr>
              <a:t> </a:t>
            </a:r>
            <a:r>
              <a:rPr lang="en-US" dirty="0" err="1" smtClean="0">
                <a:latin typeface="SHREE-DEV7-0709" pitchFamily="2" charset="0"/>
              </a:rPr>
              <a:t>joÌ</a:t>
            </a:r>
            <a:endParaRPr lang="en-US" dirty="0" smtClean="0">
              <a:latin typeface="SHREE-DEV7-0709" pitchFamily="2" charset="0"/>
            </a:endParaRPr>
          </a:p>
          <a:p>
            <a:pPr marL="833438" indent="-833438">
              <a:buNone/>
            </a:pPr>
            <a:r>
              <a:rPr lang="en-US" dirty="0">
                <a:latin typeface="SHREE-DEV7-0709" pitchFamily="2" charset="0"/>
              </a:rPr>
              <a:t>	</a:t>
            </a:r>
            <a:r>
              <a:rPr lang="en-US" dirty="0" smtClean="0">
                <a:latin typeface="SHREE-DEV7-0709" pitchFamily="2" charset="0"/>
              </a:rPr>
              <a:t> </a:t>
            </a:r>
            <a:r>
              <a:rPr lang="en-US" dirty="0" err="1" smtClean="0">
                <a:latin typeface="SHREE-DEV7-0709" pitchFamily="2" charset="0"/>
              </a:rPr>
              <a:t>àXoemMm</a:t>
            </a:r>
            <a:r>
              <a:rPr lang="en-US" dirty="0" smtClean="0">
                <a:latin typeface="SHREE-DEV7-0709" pitchFamily="2" charset="0"/>
              </a:rPr>
              <a:t> </a:t>
            </a:r>
            <a:r>
              <a:rPr lang="en-US" dirty="0" err="1" smtClean="0">
                <a:latin typeface="SHREE-DEV7-0709" pitchFamily="2" charset="0"/>
              </a:rPr>
              <a:t>CVma</a:t>
            </a:r>
            <a:r>
              <a:rPr lang="en-US" dirty="0" smtClean="0">
                <a:latin typeface="SHREE-DEV7-0709" pitchFamily="2" charset="0"/>
              </a:rPr>
              <a:t> n{</a:t>
            </a:r>
            <a:r>
              <a:rPr lang="en-US" dirty="0" err="1" smtClean="0">
                <a:latin typeface="SHREE-DEV7-0709" pitchFamily="2" charset="0"/>
              </a:rPr>
              <a:t>íM</a:t>
            </a:r>
            <a:r>
              <a:rPr lang="en-US" dirty="0" smtClean="0">
                <a:latin typeface="SHREE-DEV7-0709" pitchFamily="2" charset="0"/>
              </a:rPr>
              <a:t>‘ d X{</a:t>
            </a:r>
            <a:r>
              <a:rPr lang="en-US" dirty="0" err="1" smtClean="0">
                <a:latin typeface="SHREE-DEV7-0709" pitchFamily="2" charset="0"/>
              </a:rPr>
              <a:t>jUoH$S</a:t>
            </a:r>
            <a:r>
              <a:rPr lang="en-US" dirty="0" smtClean="0">
                <a:latin typeface="SHREE-DEV7-0709" pitchFamily="2" charset="0"/>
              </a:rPr>
              <a:t>&gt;o </a:t>
            </a:r>
            <a:r>
              <a:rPr lang="en-US" dirty="0" err="1" smtClean="0">
                <a:latin typeface="SHREE-DEV7-0709" pitchFamily="2" charset="0"/>
              </a:rPr>
              <a:t>gm¡å</a:t>
            </a:r>
            <a:r>
              <a:rPr lang="en-US" dirty="0" smtClean="0">
                <a:latin typeface="SHREE-DEV7-0709" pitchFamily="2" charset="0"/>
              </a:rPr>
              <a:t>¶ </a:t>
            </a:r>
            <a:r>
              <a:rPr lang="en-US" dirty="0" err="1" smtClean="0">
                <a:latin typeface="SHREE-DEV7-0709" pitchFamily="2" charset="0"/>
              </a:rPr>
              <a:t>Amho</a:t>
            </a:r>
            <a:r>
              <a:rPr lang="en-US" dirty="0" smtClean="0">
                <a:latin typeface="SHREE-DEV7-0709" pitchFamily="2" charset="0"/>
              </a:rPr>
              <a:t>.</a:t>
            </a:r>
          </a:p>
          <a:p>
            <a:pPr marL="833438" indent="-833438">
              <a:buNone/>
            </a:pPr>
            <a:r>
              <a:rPr lang="en-US" dirty="0" err="1" smtClean="0">
                <a:latin typeface="SHREE-DEV7-0709" pitchFamily="2" charset="0"/>
              </a:rPr>
              <a:t>n§Om</a:t>
            </a:r>
            <a:r>
              <a:rPr lang="en-US" dirty="0" smtClean="0">
                <a:latin typeface="SHREE-DEV7-0709" pitchFamily="2" charset="0"/>
              </a:rPr>
              <a:t>~- h[</a:t>
            </a:r>
            <a:r>
              <a:rPr lang="en-US" dirty="0" err="1" smtClean="0">
                <a:latin typeface="SHREE-DEV7-0709" pitchFamily="2" charset="0"/>
              </a:rPr>
              <a:t>a¶mUmMo</a:t>
            </a:r>
            <a:r>
              <a:rPr lang="en-US" dirty="0" smtClean="0">
                <a:latin typeface="SHREE-DEV7-0709" pitchFamily="2" charset="0"/>
              </a:rPr>
              <a:t> ‘¡</a:t>
            </a:r>
            <a:r>
              <a:rPr lang="en-US" dirty="0" err="1" smtClean="0">
                <a:latin typeface="SHREE-DEV7-0709" pitchFamily="2" charset="0"/>
              </a:rPr>
              <a:t>XmZ</a:t>
            </a:r>
            <a:r>
              <a:rPr lang="en-US" dirty="0" smtClean="0">
                <a:latin typeface="SHREE-DEV7-0709" pitchFamily="2" charset="0"/>
              </a:rPr>
              <a:t> :-</a:t>
            </a:r>
          </a:p>
          <a:p>
            <a:pPr marL="833438" indent="-833438">
              <a:buNone/>
            </a:pPr>
            <a:r>
              <a:rPr lang="en-US" dirty="0">
                <a:latin typeface="SHREE-DEV7-0709" pitchFamily="2" charset="0"/>
              </a:rPr>
              <a:t>	</a:t>
            </a:r>
            <a:r>
              <a:rPr lang="en-US" dirty="0" smtClean="0">
                <a:latin typeface="SHREE-DEV7-0709" pitchFamily="2" charset="0"/>
              </a:rPr>
              <a:t> ¶</a:t>
            </a:r>
            <a:r>
              <a:rPr lang="en-US" dirty="0" err="1" smtClean="0">
                <a:latin typeface="SHREE-DEV7-0709" pitchFamily="2" charset="0"/>
              </a:rPr>
              <a:t>mMr</a:t>
            </a:r>
            <a:r>
              <a:rPr lang="en-US" dirty="0" smtClean="0">
                <a:latin typeface="SHREE-DEV7-0709" pitchFamily="2" charset="0"/>
              </a:rPr>
              <a:t> {</a:t>
            </a:r>
            <a:r>
              <a:rPr lang="en-US" dirty="0" err="1" smtClean="0">
                <a:latin typeface="SHREE-DEV7-0709" pitchFamily="2" charset="0"/>
              </a:rPr>
              <a:t>Z‘uVr</a:t>
            </a:r>
            <a:r>
              <a:rPr lang="en-US" dirty="0" smtClean="0">
                <a:latin typeface="SHREE-DEV7-0709" pitchFamily="2" charset="0"/>
              </a:rPr>
              <a:t> </a:t>
            </a:r>
            <a:r>
              <a:rPr lang="en-US" dirty="0" err="1" smtClean="0">
                <a:latin typeface="SHREE-DEV7-0709" pitchFamily="2" charset="0"/>
              </a:rPr>
              <a:t>gVbO</a:t>
            </a:r>
            <a:r>
              <a:rPr lang="en-US" dirty="0" smtClean="0">
                <a:latin typeface="SHREE-DEV7-0709" pitchFamily="2" charset="0"/>
              </a:rPr>
              <a:t>, {~¶mg d </a:t>
            </a:r>
            <a:r>
              <a:rPr lang="en-US" dirty="0" err="1" smtClean="0">
                <a:latin typeface="SHREE-DEV7-0709" pitchFamily="2" charset="0"/>
              </a:rPr>
              <a:t>amdr</a:t>
            </a:r>
            <a:r>
              <a:rPr lang="en-US" dirty="0" smtClean="0">
                <a:latin typeface="SHREE-DEV7-0709" pitchFamily="2" charset="0"/>
              </a:rPr>
              <a:t> </a:t>
            </a:r>
            <a:r>
              <a:rPr lang="en-US" dirty="0" err="1" smtClean="0">
                <a:latin typeface="SHREE-DEV7-0709" pitchFamily="2" charset="0"/>
              </a:rPr>
              <a:t>ZÚm§Zr</a:t>
            </a:r>
            <a:r>
              <a:rPr lang="en-US" dirty="0" smtClean="0">
                <a:latin typeface="SHREE-DEV7-0709" pitchFamily="2" charset="0"/>
              </a:rPr>
              <a:t> </a:t>
            </a:r>
            <a:r>
              <a:rPr lang="en-US" dirty="0" err="1" smtClean="0">
                <a:latin typeface="SHREE-DEV7-0709" pitchFamily="2" charset="0"/>
              </a:rPr>
              <a:t>AmUboë¶m</a:t>
            </a:r>
            <a:r>
              <a:rPr lang="en-US" dirty="0" smtClean="0">
                <a:latin typeface="SHREE-DEV7-0709" pitchFamily="2" charset="0"/>
              </a:rPr>
              <a:t> </a:t>
            </a:r>
            <a:r>
              <a:rPr lang="en-US" dirty="0" err="1" smtClean="0">
                <a:latin typeface="SHREE-DEV7-0709" pitchFamily="2" charset="0"/>
              </a:rPr>
              <a:t>JmimnmgyZ</a:t>
            </a:r>
            <a:r>
              <a:rPr lang="en-US" dirty="0" smtClean="0">
                <a:latin typeface="SHREE-DEV7-0709" pitchFamily="2" charset="0"/>
              </a:rPr>
              <a:t> </a:t>
            </a:r>
            <a:r>
              <a:rPr lang="en-US" dirty="0" err="1" smtClean="0">
                <a:latin typeface="SHREE-DEV7-0709" pitchFamily="2" charset="0"/>
              </a:rPr>
              <a:t>Pmbobr</a:t>
            </a:r>
            <a:r>
              <a:rPr lang="en-US" dirty="0" smtClean="0">
                <a:latin typeface="SHREE-DEV7-0709" pitchFamily="2" charset="0"/>
              </a:rPr>
              <a:t> </a:t>
            </a:r>
            <a:r>
              <a:rPr lang="en-US" dirty="0" err="1" smtClean="0">
                <a:latin typeface="SHREE-DEV7-0709" pitchFamily="2" charset="0"/>
              </a:rPr>
              <a:t>Amho</a:t>
            </a:r>
            <a:r>
              <a:rPr lang="en-US" dirty="0" smtClean="0">
                <a:latin typeface="SHREE-DEV7-0709" pitchFamily="2" charset="0"/>
              </a:rPr>
              <a:t>.</a:t>
            </a:r>
          </a:p>
          <a:p>
            <a:pPr marL="833438" indent="-833438">
              <a:buNone/>
            </a:pPr>
            <a:r>
              <a:rPr lang="en-US" dirty="0" err="1" smtClean="0">
                <a:latin typeface="SHREE-DEV7-0709" pitchFamily="2" charset="0"/>
              </a:rPr>
              <a:t>J§JoMr</a:t>
            </a:r>
            <a:r>
              <a:rPr lang="en-US" dirty="0" smtClean="0">
                <a:latin typeface="SHREE-DEV7-0709" pitchFamily="2" charset="0"/>
              </a:rPr>
              <a:t> ‘¡</a:t>
            </a:r>
            <a:r>
              <a:rPr lang="en-US" dirty="0" err="1" smtClean="0">
                <a:latin typeface="SHREE-DEV7-0709" pitchFamily="2" charset="0"/>
              </a:rPr>
              <a:t>XmZo</a:t>
            </a:r>
            <a:r>
              <a:rPr lang="en-US" dirty="0" smtClean="0">
                <a:latin typeface="SHREE-DEV7-0709" pitchFamily="2" charset="0"/>
              </a:rPr>
              <a:t> :-</a:t>
            </a:r>
          </a:p>
          <a:p>
            <a:pPr marL="833438" indent="-833438">
              <a:buNone/>
            </a:pPr>
            <a:r>
              <a:rPr lang="en-US" dirty="0">
                <a:latin typeface="SHREE-DEV7-0709" pitchFamily="2" charset="0"/>
              </a:rPr>
              <a:t>	</a:t>
            </a:r>
            <a:r>
              <a:rPr lang="en-US" dirty="0" smtClean="0">
                <a:latin typeface="SHREE-DEV7-0709" pitchFamily="2" charset="0"/>
              </a:rPr>
              <a:t> </a:t>
            </a:r>
            <a:r>
              <a:rPr lang="en-US" dirty="0" err="1" smtClean="0">
                <a:latin typeface="SHREE-DEV7-0709" pitchFamily="2" charset="0"/>
              </a:rPr>
              <a:t>J§Jm</a:t>
            </a:r>
            <a:r>
              <a:rPr lang="en-US" dirty="0" smtClean="0">
                <a:latin typeface="SHREE-DEV7-0709" pitchFamily="2" charset="0"/>
              </a:rPr>
              <a:t>, ¶‘</a:t>
            </a:r>
            <a:r>
              <a:rPr lang="en-US" dirty="0" err="1" smtClean="0">
                <a:latin typeface="SHREE-DEV7-0709" pitchFamily="2" charset="0"/>
              </a:rPr>
              <a:t>wZm</a:t>
            </a:r>
            <a:r>
              <a:rPr lang="en-US" dirty="0" smtClean="0">
                <a:latin typeface="SHREE-DEV7-0709" pitchFamily="2" charset="0"/>
              </a:rPr>
              <a:t>, </a:t>
            </a:r>
            <a:r>
              <a:rPr lang="en-US" dirty="0" err="1" smtClean="0">
                <a:latin typeface="SHREE-DEV7-0709" pitchFamily="2" charset="0"/>
              </a:rPr>
              <a:t>KmJam</a:t>
            </a:r>
            <a:r>
              <a:rPr lang="en-US" dirty="0" smtClean="0">
                <a:latin typeface="SHREE-DEV7-0709" pitchFamily="2" charset="0"/>
              </a:rPr>
              <a:t>, J§S&gt;H$, </a:t>
            </a:r>
            <a:r>
              <a:rPr lang="en-US" dirty="0" err="1" smtClean="0">
                <a:latin typeface="SHREE-DEV7-0709" pitchFamily="2" charset="0"/>
              </a:rPr>
              <a:t>H$mogr</a:t>
            </a:r>
            <a:r>
              <a:rPr lang="en-US" dirty="0">
                <a:latin typeface="SHREE-DEV7-0709" pitchFamily="2" charset="0"/>
              </a:rPr>
              <a:t> </a:t>
            </a:r>
            <a:r>
              <a:rPr lang="en-US" dirty="0" smtClean="0">
                <a:latin typeface="SHREE-DEV7-0709" pitchFamily="2" charset="0"/>
              </a:rPr>
              <a:t>d </a:t>
            </a:r>
            <a:r>
              <a:rPr lang="en-US" dirty="0" err="1" smtClean="0">
                <a:latin typeface="SHREE-DEV7-0709" pitchFamily="2" charset="0"/>
              </a:rPr>
              <a:t>Jmo‘Vr</a:t>
            </a:r>
            <a:r>
              <a:rPr lang="en-US" dirty="0" smtClean="0">
                <a:latin typeface="SHREE-DEV7-0709" pitchFamily="2" charset="0"/>
              </a:rPr>
              <a:t> ¶</a:t>
            </a:r>
            <a:r>
              <a:rPr lang="en-US" dirty="0" err="1" smtClean="0">
                <a:latin typeface="SHREE-DEV7-0709" pitchFamily="2" charset="0"/>
              </a:rPr>
              <a:t>mgma</a:t>
            </a:r>
            <a:r>
              <a:rPr lang="en-US" dirty="0" smtClean="0">
                <a:latin typeface="SHREE-DEV7-0709" pitchFamily="2" charset="0"/>
              </a:rPr>
              <a:t>»¶m </a:t>
            </a:r>
            <a:r>
              <a:rPr lang="en-US" dirty="0" err="1" smtClean="0">
                <a:latin typeface="SHREE-DEV7-0709" pitchFamily="2" charset="0"/>
              </a:rPr>
              <a:t>AZoH</a:t>
            </a:r>
            <a:r>
              <a:rPr lang="en-US" dirty="0" smtClean="0">
                <a:latin typeface="SHREE-DEV7-0709" pitchFamily="2" charset="0"/>
              </a:rPr>
              <a:t>$ </a:t>
            </a:r>
            <a:r>
              <a:rPr lang="en-US" dirty="0" err="1" smtClean="0">
                <a:latin typeface="SHREE-DEV7-0709" pitchFamily="2" charset="0"/>
              </a:rPr>
              <a:t>ZÚm</a:t>
            </a:r>
            <a:r>
              <a:rPr lang="en-US" dirty="0" smtClean="0">
                <a:latin typeface="SHREE-DEV7-0709" pitchFamily="2" charset="0"/>
              </a:rPr>
              <a:t> </a:t>
            </a:r>
            <a:r>
              <a:rPr lang="en-US" dirty="0" err="1" smtClean="0">
                <a:latin typeface="SHREE-DEV7-0709" pitchFamily="2" charset="0"/>
              </a:rPr>
              <a:t>dmhVmV</a:t>
            </a:r>
            <a:r>
              <a:rPr lang="en-US" dirty="0" smtClean="0">
                <a:latin typeface="SHREE-DEV7-0709" pitchFamily="2" charset="0"/>
              </a:rPr>
              <a:t>.</a:t>
            </a:r>
          </a:p>
          <a:p>
            <a:pPr marL="833438" indent="-833438">
              <a:buNone/>
            </a:pPr>
            <a:r>
              <a:rPr lang="en-US" dirty="0">
                <a:latin typeface="SHREE-DEV7-0709" pitchFamily="2" charset="0"/>
              </a:rPr>
              <a:t>	</a:t>
            </a:r>
            <a:r>
              <a:rPr lang="en-US" dirty="0" smtClean="0">
                <a:latin typeface="SHREE-DEV7-0709" pitchFamily="2" charset="0"/>
              </a:rPr>
              <a:t>¶</a:t>
            </a:r>
            <a:r>
              <a:rPr lang="en-US" dirty="0" err="1" smtClean="0">
                <a:latin typeface="SHREE-DEV7-0709" pitchFamily="2" charset="0"/>
              </a:rPr>
              <a:t>oWrb</a:t>
            </a:r>
            <a:r>
              <a:rPr lang="en-US" dirty="0" smtClean="0">
                <a:latin typeface="SHREE-DEV7-0709" pitchFamily="2" charset="0"/>
              </a:rPr>
              <a:t> </a:t>
            </a:r>
            <a:r>
              <a:rPr lang="en-US" dirty="0" err="1" smtClean="0">
                <a:latin typeface="SHREE-DEV7-0709" pitchFamily="2" charset="0"/>
              </a:rPr>
              <a:t>ZÚm</a:t>
            </a:r>
            <a:r>
              <a:rPr lang="en-US" dirty="0" smtClean="0">
                <a:latin typeface="SHREE-DEV7-0709" pitchFamily="2" charset="0"/>
              </a:rPr>
              <a:t> </a:t>
            </a:r>
            <a:r>
              <a:rPr lang="en-US" dirty="0" err="1" smtClean="0">
                <a:latin typeface="SHREE-DEV7-0709" pitchFamily="2" charset="0"/>
              </a:rPr>
              <a:t>nwamÀ¶m</a:t>
            </a:r>
            <a:r>
              <a:rPr lang="en-US" dirty="0" smtClean="0">
                <a:latin typeface="SHREE-DEV7-0709" pitchFamily="2" charset="0"/>
              </a:rPr>
              <a:t> </a:t>
            </a:r>
            <a:r>
              <a:rPr lang="en-US" dirty="0" err="1" smtClean="0">
                <a:latin typeface="SHREE-DEV7-0709" pitchFamily="2" charset="0"/>
              </a:rPr>
              <a:t>doiog</a:t>
            </a:r>
            <a:r>
              <a:rPr lang="en-US" dirty="0" smtClean="0">
                <a:latin typeface="SHREE-DEV7-0709" pitchFamily="2" charset="0"/>
              </a:rPr>
              <a:t> </a:t>
            </a:r>
            <a:r>
              <a:rPr lang="en-US" dirty="0" err="1" smtClean="0">
                <a:latin typeface="SHREE-DEV7-0709" pitchFamily="2" charset="0"/>
              </a:rPr>
              <a:t>Amnbo</a:t>
            </a:r>
            <a:r>
              <a:rPr lang="en-US" dirty="0" smtClean="0">
                <a:latin typeface="SHREE-DEV7-0709" pitchFamily="2" charset="0"/>
              </a:rPr>
              <a:t> </a:t>
            </a:r>
            <a:r>
              <a:rPr lang="en-US" dirty="0" err="1" smtClean="0">
                <a:latin typeface="SHREE-DEV7-0709" pitchFamily="2" charset="0"/>
              </a:rPr>
              <a:t>nmÌ</a:t>
            </a:r>
            <a:r>
              <a:rPr lang="en-US" dirty="0" smtClean="0">
                <a:latin typeface="SHREE-DEV7-0709" pitchFamily="2" charset="0"/>
              </a:rPr>
              <a:t> ~</a:t>
            </a:r>
            <a:r>
              <a:rPr lang="en-US" dirty="0" err="1" smtClean="0">
                <a:latin typeface="SHREE-DEV7-0709" pitchFamily="2" charset="0"/>
              </a:rPr>
              <a:t>XbVmV</a:t>
            </a:r>
            <a:r>
              <a:rPr lang="en-US" dirty="0" smtClean="0">
                <a:latin typeface="SHREE-DEV7-0709" pitchFamily="2" charset="0"/>
              </a:rPr>
              <a:t>.</a:t>
            </a:r>
          </a:p>
          <a:p>
            <a:pPr marL="833438" indent="-833438">
              <a:buNone/>
            </a:pPr>
            <a:r>
              <a:rPr lang="en-US" dirty="0">
                <a:latin typeface="SHREE-DEV7-0709" pitchFamily="2" charset="0"/>
              </a:rPr>
              <a:t>	</a:t>
            </a:r>
            <a:r>
              <a:rPr lang="en-US" dirty="0" smtClean="0">
                <a:latin typeface="SHREE-DEV7-0709" pitchFamily="2" charset="0"/>
              </a:rPr>
              <a:t>~§</a:t>
            </a:r>
            <a:r>
              <a:rPr lang="en-US" dirty="0" err="1" smtClean="0">
                <a:latin typeface="SHREE-DEV7-0709" pitchFamily="2" charset="0"/>
              </a:rPr>
              <a:t>JmbMm</a:t>
            </a:r>
            <a:r>
              <a:rPr lang="en-US" dirty="0" smtClean="0">
                <a:latin typeface="SHREE-DEV7-0709" pitchFamily="2" charset="0"/>
              </a:rPr>
              <a:t> ~</a:t>
            </a:r>
            <a:r>
              <a:rPr lang="en-US" dirty="0" err="1" smtClean="0">
                <a:latin typeface="SHREE-DEV7-0709" pitchFamily="2" charset="0"/>
              </a:rPr>
              <a:t>amM</a:t>
            </a:r>
            <a:r>
              <a:rPr lang="en-US" dirty="0" smtClean="0">
                <a:latin typeface="SHREE-DEV7-0709" pitchFamily="2" charset="0"/>
              </a:rPr>
              <a:t> ‘</a:t>
            </a:r>
            <a:r>
              <a:rPr lang="en-US" dirty="0" err="1" smtClean="0">
                <a:latin typeface="SHREE-DEV7-0709" pitchFamily="2" charset="0"/>
              </a:rPr>
              <a:t>moR</a:t>
            </a:r>
            <a:r>
              <a:rPr lang="en-US" dirty="0" smtClean="0">
                <a:latin typeface="SHREE-DEV7-0709" pitchFamily="2" charset="0"/>
              </a:rPr>
              <a:t>&gt;m ^</a:t>
            </a:r>
            <a:r>
              <a:rPr lang="en-US" dirty="0" err="1" smtClean="0">
                <a:latin typeface="SHREE-DEV7-0709" pitchFamily="2" charset="0"/>
              </a:rPr>
              <a:t>mJ</a:t>
            </a:r>
            <a:r>
              <a:rPr lang="en-US" dirty="0" smtClean="0">
                <a:latin typeface="SHREE-DEV7-0709" pitchFamily="2" charset="0"/>
              </a:rPr>
              <a:t> </a:t>
            </a:r>
            <a:r>
              <a:rPr lang="en-US" dirty="0" err="1" smtClean="0">
                <a:latin typeface="SHREE-DEV7-0709" pitchFamily="2" charset="0"/>
              </a:rPr>
              <a:t>J§JoÀ¶m</a:t>
            </a:r>
            <a:r>
              <a:rPr lang="en-US" dirty="0" smtClean="0">
                <a:latin typeface="SHREE-DEV7-0709" pitchFamily="2" charset="0"/>
              </a:rPr>
              <a:t> {</a:t>
            </a:r>
            <a:r>
              <a:rPr lang="en-US" dirty="0" err="1" smtClean="0">
                <a:latin typeface="SHREE-DEV7-0709" pitchFamily="2" charset="0"/>
              </a:rPr>
              <a:t>Ì^yO</a:t>
            </a:r>
            <a:r>
              <a:rPr lang="en-US" dirty="0" smtClean="0">
                <a:latin typeface="SHREE-DEV7-0709" pitchFamily="2" charset="0"/>
              </a:rPr>
              <a:t> </a:t>
            </a:r>
            <a:r>
              <a:rPr lang="en-US" dirty="0" err="1" smtClean="0">
                <a:latin typeface="SHREE-DEV7-0709" pitchFamily="2" charset="0"/>
              </a:rPr>
              <a:t>àXoemZo</a:t>
            </a:r>
            <a:r>
              <a:rPr lang="en-US" dirty="0" smtClean="0">
                <a:latin typeface="SHREE-DEV7-0709" pitchFamily="2" charset="0"/>
              </a:rPr>
              <a:t> </a:t>
            </a:r>
            <a:r>
              <a:rPr lang="en-US" dirty="0" err="1" smtClean="0">
                <a:latin typeface="SHREE-DEV7-0709" pitchFamily="2" charset="0"/>
              </a:rPr>
              <a:t>ì¶mnbobm</a:t>
            </a:r>
            <a:r>
              <a:rPr lang="en-US" dirty="0" smtClean="0">
                <a:latin typeface="SHREE-DEV7-0709" pitchFamily="2" charset="0"/>
              </a:rPr>
              <a:t> </a:t>
            </a:r>
            <a:r>
              <a:rPr lang="en-US" dirty="0" err="1" smtClean="0">
                <a:latin typeface="SHREE-DEV7-0709" pitchFamily="2" charset="0"/>
              </a:rPr>
              <a:t>Amho</a:t>
            </a:r>
            <a:r>
              <a:rPr lang="en-US" dirty="0" smtClean="0">
                <a:latin typeface="SHREE-DEV7-0709" pitchFamily="2" charset="0"/>
              </a:rPr>
              <a:t>.</a:t>
            </a:r>
          </a:p>
          <a:p>
            <a:pPr marL="833438" indent="-833438">
              <a:buNone/>
            </a:pPr>
            <a:r>
              <a:rPr lang="en-US" dirty="0" smtClean="0">
                <a:latin typeface="SHREE-DEV7-0709" pitchFamily="2" charset="0"/>
              </a:rPr>
              <a:t>~«</a:t>
            </a:r>
            <a:r>
              <a:rPr lang="en-US" dirty="0" err="1" smtClean="0">
                <a:latin typeface="SHREE-DEV7-0709" pitchFamily="2" charset="0"/>
              </a:rPr>
              <a:t>åhnwÌoMo</a:t>
            </a:r>
            <a:r>
              <a:rPr lang="en-US" dirty="0" smtClean="0">
                <a:latin typeface="SHREE-DEV7-0709" pitchFamily="2" charset="0"/>
              </a:rPr>
              <a:t> ‘¡</a:t>
            </a:r>
            <a:r>
              <a:rPr lang="en-US" dirty="0" err="1" smtClean="0">
                <a:latin typeface="SHREE-DEV7-0709" pitchFamily="2" charset="0"/>
              </a:rPr>
              <a:t>XmZ</a:t>
            </a:r>
            <a:r>
              <a:rPr lang="en-US" dirty="0" smtClean="0">
                <a:latin typeface="SHREE-DEV7-0709" pitchFamily="2" charset="0"/>
              </a:rPr>
              <a:t> :-</a:t>
            </a:r>
          </a:p>
          <a:p>
            <a:pPr marL="833438" indent="-833438">
              <a:buNone/>
            </a:pPr>
            <a:r>
              <a:rPr lang="en-US" dirty="0">
                <a:latin typeface="SHREE-DEV7-0709" pitchFamily="2" charset="0"/>
              </a:rPr>
              <a:t>	</a:t>
            </a:r>
            <a:r>
              <a:rPr lang="en-US" dirty="0" smtClean="0">
                <a:latin typeface="SHREE-DEV7-0709" pitchFamily="2" charset="0"/>
              </a:rPr>
              <a:t> ~«</a:t>
            </a:r>
            <a:r>
              <a:rPr lang="en-US" dirty="0" err="1" smtClean="0">
                <a:latin typeface="SHREE-DEV7-0709" pitchFamily="2" charset="0"/>
              </a:rPr>
              <a:t>åhnwÌm</a:t>
            </a:r>
            <a:r>
              <a:rPr lang="en-US" dirty="0" smtClean="0">
                <a:latin typeface="SHREE-DEV7-0709" pitchFamily="2" charset="0"/>
              </a:rPr>
              <a:t> d {</a:t>
            </a:r>
            <a:r>
              <a:rPr lang="en-US" dirty="0" err="1" smtClean="0">
                <a:latin typeface="SHREE-DEV7-0709" pitchFamily="2" charset="0"/>
              </a:rPr>
              <a:t>VÀ¶m</a:t>
            </a:r>
            <a:r>
              <a:rPr lang="en-US" dirty="0" smtClean="0">
                <a:latin typeface="SHREE-DEV7-0709" pitchFamily="2" charset="0"/>
              </a:rPr>
              <a:t> </a:t>
            </a:r>
            <a:r>
              <a:rPr lang="en-US" dirty="0" err="1" smtClean="0">
                <a:latin typeface="SHREE-DEV7-0709" pitchFamily="2" charset="0"/>
              </a:rPr>
              <a:t>CnZÚm§À¶m</a:t>
            </a:r>
            <a:r>
              <a:rPr lang="en-US" dirty="0" smtClean="0">
                <a:latin typeface="SHREE-DEV7-0709" pitchFamily="2" charset="0"/>
              </a:rPr>
              <a:t> </a:t>
            </a:r>
            <a:r>
              <a:rPr lang="en-US" dirty="0" err="1" smtClean="0">
                <a:latin typeface="SHREE-DEV7-0709" pitchFamily="2" charset="0"/>
              </a:rPr>
              <a:t>JmimÀ¶m</a:t>
            </a:r>
            <a:r>
              <a:rPr lang="en-US" dirty="0" smtClean="0">
                <a:latin typeface="SHREE-DEV7-0709" pitchFamily="2" charset="0"/>
              </a:rPr>
              <a:t> </a:t>
            </a:r>
            <a:r>
              <a:rPr lang="en-US" dirty="0" err="1" smtClean="0">
                <a:latin typeface="SHREE-DEV7-0709" pitchFamily="2" charset="0"/>
              </a:rPr>
              <a:t>g§M¶Zm‘wio</a:t>
            </a:r>
            <a:r>
              <a:rPr lang="en-US" dirty="0" smtClean="0">
                <a:latin typeface="SHREE-DEV7-0709" pitchFamily="2" charset="0"/>
              </a:rPr>
              <a:t> </a:t>
            </a:r>
            <a:r>
              <a:rPr lang="en-US" dirty="0" err="1" smtClean="0">
                <a:latin typeface="SHREE-DEV7-0709" pitchFamily="2" charset="0"/>
              </a:rPr>
              <a:t>Amgm</a:t>
            </a:r>
            <a:r>
              <a:rPr lang="en-US" dirty="0" smtClean="0">
                <a:latin typeface="SHREE-DEV7-0709" pitchFamily="2" charset="0"/>
              </a:rPr>
              <a:t>‘‘</a:t>
            </a:r>
            <a:r>
              <a:rPr lang="en-US" dirty="0" err="1" smtClean="0">
                <a:latin typeface="SHREE-DEV7-0709" pitchFamily="2" charset="0"/>
              </a:rPr>
              <a:t>Ü¶o</a:t>
            </a:r>
            <a:r>
              <a:rPr lang="en-US" dirty="0" smtClean="0">
                <a:latin typeface="SHREE-DEV7-0709" pitchFamily="2" charset="0"/>
              </a:rPr>
              <a:t> ¶m ‘¡</a:t>
            </a:r>
            <a:r>
              <a:rPr lang="en-US" dirty="0" err="1" smtClean="0">
                <a:latin typeface="SHREE-DEV7-0709" pitchFamily="2" charset="0"/>
              </a:rPr>
              <a:t>XmZmMr</a:t>
            </a:r>
            <a:r>
              <a:rPr lang="en-US" dirty="0" smtClean="0">
                <a:latin typeface="SHREE-DEV7-0709" pitchFamily="2" charset="0"/>
              </a:rPr>
              <a:t> {</a:t>
            </a:r>
            <a:r>
              <a:rPr lang="en-US" dirty="0" err="1" smtClean="0">
                <a:latin typeface="SHREE-DEV7-0709" pitchFamily="2" charset="0"/>
              </a:rPr>
              <a:t>Z‘uVr</a:t>
            </a:r>
            <a:r>
              <a:rPr lang="en-US" dirty="0" smtClean="0">
                <a:latin typeface="SHREE-DEV7-0709" pitchFamily="2" charset="0"/>
              </a:rPr>
              <a:t> </a:t>
            </a:r>
            <a:r>
              <a:rPr lang="en-US" dirty="0" err="1" smtClean="0">
                <a:latin typeface="SHREE-DEV7-0709" pitchFamily="2" charset="0"/>
              </a:rPr>
              <a:t>Ho$br</a:t>
            </a:r>
            <a:r>
              <a:rPr lang="en-US" dirty="0" smtClean="0">
                <a:latin typeface="SHREE-DEV7-0709" pitchFamily="2" charset="0"/>
              </a:rPr>
              <a:t> </a:t>
            </a:r>
            <a:r>
              <a:rPr lang="en-US" dirty="0" err="1" smtClean="0">
                <a:latin typeface="SHREE-DEV7-0709" pitchFamily="2" charset="0"/>
              </a:rPr>
              <a:t>Amho</a:t>
            </a:r>
            <a:r>
              <a:rPr lang="en-US" dirty="0" smtClean="0">
                <a:latin typeface="SHREE-DEV7-0709" pitchFamily="2" charset="0"/>
              </a:rPr>
              <a:t>.</a:t>
            </a:r>
          </a:p>
          <a:p>
            <a:pPr marL="833438" indent="-833438">
              <a:buNone/>
            </a:pPr>
            <a:r>
              <a:rPr lang="en-US" dirty="0">
                <a:latin typeface="SHREE-DEV7-0709" pitchFamily="2" charset="0"/>
              </a:rPr>
              <a:t>	</a:t>
            </a:r>
            <a:r>
              <a:rPr lang="en-US" dirty="0" smtClean="0">
                <a:latin typeface="SHREE-DEV7-0709" pitchFamily="2" charset="0"/>
              </a:rPr>
              <a:t>¶m ‘¡</a:t>
            </a:r>
            <a:r>
              <a:rPr lang="en-US" dirty="0" err="1" smtClean="0">
                <a:latin typeface="SHREE-DEV7-0709" pitchFamily="2" charset="0"/>
              </a:rPr>
              <a:t>XmZmMr</a:t>
            </a:r>
            <a:r>
              <a:rPr lang="en-US" dirty="0" smtClean="0">
                <a:latin typeface="SHREE-DEV7-0709" pitchFamily="2" charset="0"/>
              </a:rPr>
              <a:t> </a:t>
            </a:r>
            <a:r>
              <a:rPr lang="en-US" dirty="0" err="1" smtClean="0">
                <a:latin typeface="SHREE-DEV7-0709" pitchFamily="2" charset="0"/>
              </a:rPr>
              <a:t>é§Xr</a:t>
            </a:r>
            <a:r>
              <a:rPr lang="en-US" dirty="0" smtClean="0">
                <a:latin typeface="SHREE-DEV7-0709" pitchFamily="2" charset="0"/>
              </a:rPr>
              <a:t> 80 {</a:t>
            </a:r>
            <a:r>
              <a:rPr lang="en-US" dirty="0" err="1" smtClean="0">
                <a:latin typeface="SHREE-DEV7-0709" pitchFamily="2" charset="0"/>
              </a:rPr>
              <a:t>H$.‘r</a:t>
            </a:r>
            <a:r>
              <a:rPr lang="en-US" dirty="0" smtClean="0">
                <a:latin typeface="SHREE-DEV7-0709" pitchFamily="2" charset="0"/>
              </a:rPr>
              <a:t>. </a:t>
            </a:r>
            <a:r>
              <a:rPr lang="en-US" dirty="0" err="1" smtClean="0">
                <a:latin typeface="SHREE-DEV7-0709" pitchFamily="2" charset="0"/>
              </a:rPr>
              <a:t>Amho</a:t>
            </a:r>
            <a:r>
              <a:rPr lang="en-US" dirty="0" smtClean="0">
                <a:latin typeface="SHREE-DEV7-0709" pitchFamily="2" charset="0"/>
              </a:rPr>
              <a:t>.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6200" y="152400"/>
            <a:ext cx="914400" cy="6096000"/>
          </a:xfrm>
          <a:prstGeom prst="rect">
            <a:avLst/>
          </a:prstGeom>
        </p:spPr>
        <p:txBody>
          <a:bodyPr anchor="b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dirty="0" smtClean="0">
                <a:latin typeface="SHREE-DEV7-2453" pitchFamily="2" charset="0"/>
              </a:rPr>
              <a:t>^m</a:t>
            </a:r>
          </a:p>
          <a:p>
            <a:pPr algn="ctr"/>
            <a:r>
              <a:rPr lang="en-US" dirty="0" smtClean="0">
                <a:latin typeface="SHREE-DEV7-2453" pitchFamily="2" charset="0"/>
              </a:rPr>
              <a:t>a</a:t>
            </a:r>
          </a:p>
          <a:p>
            <a:pPr algn="ctr"/>
            <a:r>
              <a:rPr lang="en-US" dirty="0" err="1" smtClean="0">
                <a:latin typeface="SHREE-DEV7-2453" pitchFamily="2" charset="0"/>
              </a:rPr>
              <a:t>Vm</a:t>
            </a:r>
            <a:endParaRPr lang="en-US" dirty="0" smtClean="0">
              <a:latin typeface="SHREE-DEV7-2453" pitchFamily="2" charset="0"/>
            </a:endParaRPr>
          </a:p>
          <a:p>
            <a:pPr algn="ctr"/>
            <a:r>
              <a:rPr lang="en-US" dirty="0" smtClean="0">
                <a:latin typeface="SHREE-DEV7-2453" pitchFamily="2" charset="0"/>
              </a:rPr>
              <a:t>Mm</a:t>
            </a:r>
          </a:p>
          <a:p>
            <a:pPr algn="ctr"/>
            <a:endParaRPr lang="en-US" dirty="0" smtClean="0">
              <a:latin typeface="SHREE-DEV7-2453" pitchFamily="2" charset="0"/>
            </a:endParaRPr>
          </a:p>
          <a:p>
            <a:pPr algn="ctr"/>
            <a:r>
              <a:rPr lang="en-US" dirty="0" smtClean="0">
                <a:latin typeface="SHREE-DEV7-2453" pitchFamily="2" charset="0"/>
              </a:rPr>
              <a:t>^y</a:t>
            </a:r>
          </a:p>
          <a:p>
            <a:pPr algn="ctr"/>
            <a:r>
              <a:rPr lang="en-US" dirty="0" err="1" smtClean="0">
                <a:latin typeface="SHREE-DEV7-2453" pitchFamily="2" charset="0"/>
              </a:rPr>
              <a:t>Jmo</a:t>
            </a:r>
            <a:endParaRPr lang="en-US" dirty="0" smtClean="0">
              <a:latin typeface="SHREE-DEV7-2453" pitchFamily="2" charset="0"/>
            </a:endParaRPr>
          </a:p>
          <a:p>
            <a:pPr algn="ctr"/>
            <a:r>
              <a:rPr lang="en-US" dirty="0">
                <a:latin typeface="SHREE-DEV7-2453" pitchFamily="2" charset="0"/>
              </a:rPr>
              <a:t>b</a:t>
            </a:r>
            <a:endParaRPr lang="en-US" dirty="0" smtClean="0">
              <a:latin typeface="SHREE-DEV7-245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62797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182</TotalTime>
  <Words>1160</Words>
  <Application>Microsoft Office PowerPoint</Application>
  <PresentationFormat>On-screen Show (4:3)</PresentationFormat>
  <Paragraphs>245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Solstice</vt:lpstr>
      <vt:lpstr>~r.E go{‘ñQ&gt;a - 6 ^yJmob {d^mJ {df¶: ^maVmMm ^yJmob </vt:lpstr>
      <vt:lpstr>^maV : àmH¥${VH$ aMZm</vt:lpstr>
      <vt:lpstr>{h‘mb¶ nd©Vr¶ àXoe</vt:lpstr>
      <vt:lpstr>PowerPoint Presentation</vt:lpstr>
      <vt:lpstr>PowerPoint Presentation</vt:lpstr>
      <vt:lpstr>{h‘mb¶mMo Am{W©H$ ‘hËd</vt:lpstr>
      <vt:lpstr>CÎma ^maVr¶ ‘¡XmZr àXoe</vt:lpstr>
      <vt:lpstr>CÎma ^maVr¶ ‘¡XmZr àXoe</vt:lpstr>
      <vt:lpstr>CÎma ^maVr¶ ‘¡XmZr àXoemMo {d^mJ</vt:lpstr>
      <vt:lpstr>PowerPoint Presentation</vt:lpstr>
      <vt:lpstr>ÛrnH$ënr¶ nR&gt;ma</vt:lpstr>
      <vt:lpstr>ÛrnH$ënr¶ nR&gt;ma</vt:lpstr>
      <vt:lpstr>ÛrnH$ënr¶ nR&gt;mamMo {d^mJ</vt:lpstr>
      <vt:lpstr>{H$ZmanÅ&gt;rMr ‘oXmZo</vt:lpstr>
      <vt:lpstr>{H$ZmanÅ&gt;rMr ‘oXmZo</vt:lpstr>
      <vt:lpstr>{H$ZmanQ&gt;²Q&gt;çm§Mo ‘hËd</vt:lpstr>
      <vt:lpstr>^maVr¶ ~oQ&gt;o</vt:lpstr>
      <vt:lpstr>^maVr¶ ~oQ&gt;m§Mo àH$ma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~r.E go{‘ñQ&gt;a - 6 ^yJmob {d^mJ {df¶: ^maVmMm ^yJmob 2018-19</dc:title>
  <dc:creator>ASUS</dc:creator>
  <cp:lastModifiedBy>ASUS</cp:lastModifiedBy>
  <cp:revision>24</cp:revision>
  <dcterms:created xsi:type="dcterms:W3CDTF">2006-08-16T00:00:00Z</dcterms:created>
  <dcterms:modified xsi:type="dcterms:W3CDTF">2019-04-02T06:09:06Z</dcterms:modified>
</cp:coreProperties>
</file>